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85" r:id="rId4"/>
    <p:sldId id="286" r:id="rId5"/>
    <p:sldId id="289" r:id="rId6"/>
    <p:sldId id="287" r:id="rId7"/>
    <p:sldId id="290" r:id="rId8"/>
    <p:sldId id="291" r:id="rId9"/>
    <p:sldId id="292" r:id="rId10"/>
    <p:sldId id="293" r:id="rId11"/>
    <p:sldId id="258" r:id="rId12"/>
    <p:sldId id="294" r:id="rId13"/>
    <p:sldId id="295" r:id="rId14"/>
    <p:sldId id="296" r:id="rId15"/>
    <p:sldId id="261" r:id="rId16"/>
    <p:sldId id="297" r:id="rId17"/>
    <p:sldId id="260" r:id="rId18"/>
    <p:sldId id="259" r:id="rId19"/>
    <p:sldId id="262" r:id="rId20"/>
    <p:sldId id="304" r:id="rId21"/>
    <p:sldId id="306" r:id="rId22"/>
    <p:sldId id="298" r:id="rId23"/>
    <p:sldId id="267" r:id="rId24"/>
    <p:sldId id="269" r:id="rId25"/>
    <p:sldId id="305" r:id="rId26"/>
    <p:sldId id="284" r:id="rId27"/>
    <p:sldId id="270" r:id="rId28"/>
    <p:sldId id="276" r:id="rId29"/>
    <p:sldId id="299" r:id="rId30"/>
    <p:sldId id="300" r:id="rId31"/>
    <p:sldId id="301" r:id="rId32"/>
    <p:sldId id="273" r:id="rId33"/>
    <p:sldId id="277" r:id="rId34"/>
    <p:sldId id="302" r:id="rId35"/>
    <p:sldId id="274" r:id="rId36"/>
    <p:sldId id="278" r:id="rId37"/>
    <p:sldId id="303" r:id="rId38"/>
    <p:sldId id="275" r:id="rId39"/>
    <p:sldId id="279" r:id="rId40"/>
    <p:sldId id="280" r:id="rId41"/>
    <p:sldId id="281" r:id="rId42"/>
    <p:sldId id="282" r:id="rId43"/>
    <p:sldId id="283" r:id="rId44"/>
    <p:sldId id="271" r:id="rId45"/>
    <p:sldId id="264" r:id="rId46"/>
    <p:sldId id="265" r:id="rId47"/>
    <p:sldId id="263" r:id="rId48"/>
    <p:sldId id="266" r:id="rId49"/>
    <p:sldId id="268" r:id="rId50"/>
    <p:sldId id="27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8141" autoAdjust="0"/>
  </p:normalViewPr>
  <p:slideViewPr>
    <p:cSldViewPr snapToGrid="0">
      <p:cViewPr>
        <p:scale>
          <a:sx n="66" d="100"/>
          <a:sy n="66" d="100"/>
        </p:scale>
        <p:origin x="108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C3F310-0C26-48EA-B865-90E5A159C3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89437-9819-4C08-9B00-5E3C162B6E8E}">
      <dgm:prSet/>
      <dgm:spPr/>
      <dgm:t>
        <a:bodyPr/>
        <a:lstStyle/>
        <a:p>
          <a:r>
            <a:rPr lang="en-US" baseline="0" dirty="0"/>
            <a:t>General </a:t>
          </a:r>
          <a:r>
            <a:rPr lang="en-US" baseline="0" dirty="0" err="1"/>
            <a:t>Decompilers</a:t>
          </a:r>
          <a:r>
            <a:rPr lang="en-US" baseline="0" dirty="0"/>
            <a:t>:  </a:t>
          </a:r>
          <a:r>
            <a:rPr lang="en-US" baseline="0" dirty="0" err="1">
              <a:solidFill>
                <a:schemeClr val="accent6"/>
              </a:solidFill>
            </a:rPr>
            <a:t>Ghidra</a:t>
          </a:r>
          <a:r>
            <a:rPr lang="en-US" baseline="0" dirty="0"/>
            <a:t>, IDA (pro), </a:t>
          </a:r>
          <a:r>
            <a:rPr lang="en-US" baseline="0" dirty="0" err="1"/>
            <a:t>BinaryNinja</a:t>
          </a:r>
          <a:r>
            <a:rPr lang="en-US" baseline="0" dirty="0"/>
            <a:t>, </a:t>
          </a:r>
          <a:r>
            <a:rPr lang="en-US" baseline="0" dirty="0" err="1"/>
            <a:t>objdump</a:t>
          </a:r>
          <a:endParaRPr lang="en-US" dirty="0"/>
        </a:p>
      </dgm:t>
    </dgm:pt>
    <dgm:pt modelId="{665125BE-BF76-4300-9150-1E47D3EE6C04}" type="parTrans" cxnId="{28A1D5D9-FCCB-4D21-84EB-ECE2F2D60A0C}">
      <dgm:prSet/>
      <dgm:spPr/>
      <dgm:t>
        <a:bodyPr/>
        <a:lstStyle/>
        <a:p>
          <a:endParaRPr lang="en-US"/>
        </a:p>
      </dgm:t>
    </dgm:pt>
    <dgm:pt modelId="{27A1C6ED-C291-4EDD-843F-FD0008CF7322}" type="sibTrans" cxnId="{28A1D5D9-FCCB-4D21-84EB-ECE2F2D60A0C}">
      <dgm:prSet/>
      <dgm:spPr/>
      <dgm:t>
        <a:bodyPr/>
        <a:lstStyle/>
        <a:p>
          <a:endParaRPr lang="en-US"/>
        </a:p>
      </dgm:t>
    </dgm:pt>
    <dgm:pt modelId="{7D25533E-07FF-49E1-8A36-C47EE8790F94}">
      <dgm:prSet/>
      <dgm:spPr/>
      <dgm:t>
        <a:bodyPr/>
        <a:lstStyle/>
        <a:p>
          <a:r>
            <a:rPr lang="en-US" baseline="0"/>
            <a:t>Mobile decompiler: apktool,dex2jar,jd-GUI, MOB-SF</a:t>
          </a:r>
          <a:endParaRPr lang="en-US"/>
        </a:p>
      </dgm:t>
    </dgm:pt>
    <dgm:pt modelId="{2661E7D4-946F-4BA0-840B-EBC971A5BCA9}" type="parTrans" cxnId="{DE421A02-ECE7-4A45-8E74-EFE9C0B1FE5A}">
      <dgm:prSet/>
      <dgm:spPr/>
      <dgm:t>
        <a:bodyPr/>
        <a:lstStyle/>
        <a:p>
          <a:endParaRPr lang="en-US"/>
        </a:p>
      </dgm:t>
    </dgm:pt>
    <dgm:pt modelId="{1F93DE6E-90A6-4867-835C-E5870CCD980C}" type="sibTrans" cxnId="{DE421A02-ECE7-4A45-8E74-EFE9C0B1FE5A}">
      <dgm:prSet/>
      <dgm:spPr/>
      <dgm:t>
        <a:bodyPr/>
        <a:lstStyle/>
        <a:p>
          <a:endParaRPr lang="en-US"/>
        </a:p>
      </dgm:t>
    </dgm:pt>
    <dgm:pt modelId="{49F7B4CA-0D36-4CD8-B424-F76034B4BD48}">
      <dgm:prSet/>
      <dgm:spPr/>
      <dgm:t>
        <a:bodyPr/>
        <a:lstStyle/>
        <a:p>
          <a:r>
            <a:rPr lang="en-US" baseline="0"/>
            <a:t>.NET: ILSpy, dotPEEK</a:t>
          </a:r>
          <a:endParaRPr lang="en-US"/>
        </a:p>
      </dgm:t>
    </dgm:pt>
    <dgm:pt modelId="{77C36923-7A04-4EE0-A076-EE3C6D07157C}" type="parTrans" cxnId="{AC033505-BD49-4745-B4AE-D647030BB6E7}">
      <dgm:prSet/>
      <dgm:spPr/>
      <dgm:t>
        <a:bodyPr/>
        <a:lstStyle/>
        <a:p>
          <a:endParaRPr lang="en-US"/>
        </a:p>
      </dgm:t>
    </dgm:pt>
    <dgm:pt modelId="{4E87CCE8-3193-41A8-9D33-C89B4A86B714}" type="sibTrans" cxnId="{AC033505-BD49-4745-B4AE-D647030BB6E7}">
      <dgm:prSet/>
      <dgm:spPr/>
      <dgm:t>
        <a:bodyPr/>
        <a:lstStyle/>
        <a:p>
          <a:endParaRPr lang="en-US"/>
        </a:p>
      </dgm:t>
    </dgm:pt>
    <dgm:pt modelId="{0B0274A2-8DFD-42F9-9800-E7D923E73C13}">
      <dgm:prSet/>
      <dgm:spPr/>
      <dgm:t>
        <a:bodyPr/>
        <a:lstStyle/>
        <a:p>
          <a:r>
            <a:rPr lang="en-US" baseline="0"/>
            <a:t>Golang: gotools (ghidra)</a:t>
          </a:r>
          <a:endParaRPr lang="en-US"/>
        </a:p>
      </dgm:t>
    </dgm:pt>
    <dgm:pt modelId="{14826E9B-7789-4ED8-B76E-BBE3453842E3}" type="parTrans" cxnId="{EB1BF25D-8636-4781-94A8-BE8B65B166AE}">
      <dgm:prSet/>
      <dgm:spPr/>
      <dgm:t>
        <a:bodyPr/>
        <a:lstStyle/>
        <a:p>
          <a:endParaRPr lang="en-US"/>
        </a:p>
      </dgm:t>
    </dgm:pt>
    <dgm:pt modelId="{FBBC33B6-2CCD-4FA2-8CF6-054653B07C89}" type="sibTrans" cxnId="{EB1BF25D-8636-4781-94A8-BE8B65B166AE}">
      <dgm:prSet/>
      <dgm:spPr/>
      <dgm:t>
        <a:bodyPr/>
        <a:lstStyle/>
        <a:p>
          <a:endParaRPr lang="en-US"/>
        </a:p>
      </dgm:t>
    </dgm:pt>
    <dgm:pt modelId="{641D3A57-C13D-4C60-A266-43E7C6396261}">
      <dgm:prSet/>
      <dgm:spPr/>
      <dgm:t>
        <a:bodyPr/>
        <a:lstStyle/>
        <a:p>
          <a:r>
            <a:rPr lang="en-US" baseline="0"/>
            <a:t>Debuggers: </a:t>
          </a:r>
          <a:r>
            <a:rPr lang="en-US" baseline="0">
              <a:solidFill>
                <a:schemeClr val="accent6"/>
              </a:solidFill>
            </a:rPr>
            <a:t>radare2</a:t>
          </a:r>
          <a:r>
            <a:rPr lang="en-US" baseline="0"/>
            <a:t>,gdb, cutter. </a:t>
          </a:r>
          <a:endParaRPr lang="en-US"/>
        </a:p>
      </dgm:t>
    </dgm:pt>
    <dgm:pt modelId="{AA8F0D8E-792A-41D5-A2E1-B0268E3C64DA}" type="parTrans" cxnId="{6D47567C-0599-43CF-9960-26625ECEE4DB}">
      <dgm:prSet/>
      <dgm:spPr/>
      <dgm:t>
        <a:bodyPr/>
        <a:lstStyle/>
        <a:p>
          <a:endParaRPr lang="en-US"/>
        </a:p>
      </dgm:t>
    </dgm:pt>
    <dgm:pt modelId="{069C25CD-ED31-4810-B29A-BCDFAAB03A78}" type="sibTrans" cxnId="{6D47567C-0599-43CF-9960-26625ECEE4DB}">
      <dgm:prSet/>
      <dgm:spPr/>
      <dgm:t>
        <a:bodyPr/>
        <a:lstStyle/>
        <a:p>
          <a:endParaRPr lang="en-US"/>
        </a:p>
      </dgm:t>
    </dgm:pt>
    <dgm:pt modelId="{12366EDE-A98B-4FD0-B71B-5491F8996F9E}" type="pres">
      <dgm:prSet presAssocID="{FAC3F310-0C26-48EA-B865-90E5A159C3F4}" presName="vert0" presStyleCnt="0">
        <dgm:presLayoutVars>
          <dgm:dir/>
          <dgm:animOne val="branch"/>
          <dgm:animLvl val="lvl"/>
        </dgm:presLayoutVars>
      </dgm:prSet>
      <dgm:spPr/>
    </dgm:pt>
    <dgm:pt modelId="{B1FCBDD6-CA5E-48D1-BA7D-27DCF5E87D83}" type="pres">
      <dgm:prSet presAssocID="{DB489437-9819-4C08-9B00-5E3C162B6E8E}" presName="thickLine" presStyleLbl="alignNode1" presStyleIdx="0" presStyleCnt="5"/>
      <dgm:spPr/>
    </dgm:pt>
    <dgm:pt modelId="{6D3D8E92-E236-41DE-82C6-7444D957DDFE}" type="pres">
      <dgm:prSet presAssocID="{DB489437-9819-4C08-9B00-5E3C162B6E8E}" presName="horz1" presStyleCnt="0"/>
      <dgm:spPr/>
    </dgm:pt>
    <dgm:pt modelId="{E7E9783F-6B6E-443D-8BE3-B2E8A28CD47D}" type="pres">
      <dgm:prSet presAssocID="{DB489437-9819-4C08-9B00-5E3C162B6E8E}" presName="tx1" presStyleLbl="revTx" presStyleIdx="0" presStyleCnt="5"/>
      <dgm:spPr/>
    </dgm:pt>
    <dgm:pt modelId="{D67431A4-6E0B-4C69-A7C3-91CB1CDAA6C1}" type="pres">
      <dgm:prSet presAssocID="{DB489437-9819-4C08-9B00-5E3C162B6E8E}" presName="vert1" presStyleCnt="0"/>
      <dgm:spPr/>
    </dgm:pt>
    <dgm:pt modelId="{9064978B-400D-4A6C-926D-F1C090A576C1}" type="pres">
      <dgm:prSet presAssocID="{7D25533E-07FF-49E1-8A36-C47EE8790F94}" presName="thickLine" presStyleLbl="alignNode1" presStyleIdx="1" presStyleCnt="5"/>
      <dgm:spPr/>
    </dgm:pt>
    <dgm:pt modelId="{33293F21-C6CB-4EAC-9C38-35B5FF032B06}" type="pres">
      <dgm:prSet presAssocID="{7D25533E-07FF-49E1-8A36-C47EE8790F94}" presName="horz1" presStyleCnt="0"/>
      <dgm:spPr/>
    </dgm:pt>
    <dgm:pt modelId="{00F304AE-001E-43B8-ABB0-D5CBFCE15ECC}" type="pres">
      <dgm:prSet presAssocID="{7D25533E-07FF-49E1-8A36-C47EE8790F94}" presName="tx1" presStyleLbl="revTx" presStyleIdx="1" presStyleCnt="5"/>
      <dgm:spPr/>
    </dgm:pt>
    <dgm:pt modelId="{1C4E1546-0673-4116-858E-09C4DBFD5B6E}" type="pres">
      <dgm:prSet presAssocID="{7D25533E-07FF-49E1-8A36-C47EE8790F94}" presName="vert1" presStyleCnt="0"/>
      <dgm:spPr/>
    </dgm:pt>
    <dgm:pt modelId="{2433427B-831E-459B-9DAE-62DA3456411A}" type="pres">
      <dgm:prSet presAssocID="{49F7B4CA-0D36-4CD8-B424-F76034B4BD48}" presName="thickLine" presStyleLbl="alignNode1" presStyleIdx="2" presStyleCnt="5"/>
      <dgm:spPr/>
    </dgm:pt>
    <dgm:pt modelId="{B43549DA-871A-4027-A1FC-BD7667E68914}" type="pres">
      <dgm:prSet presAssocID="{49F7B4CA-0D36-4CD8-B424-F76034B4BD48}" presName="horz1" presStyleCnt="0"/>
      <dgm:spPr/>
    </dgm:pt>
    <dgm:pt modelId="{177B2AA7-9425-48F6-A175-8152CFA7EBDF}" type="pres">
      <dgm:prSet presAssocID="{49F7B4CA-0D36-4CD8-B424-F76034B4BD48}" presName="tx1" presStyleLbl="revTx" presStyleIdx="2" presStyleCnt="5"/>
      <dgm:spPr/>
    </dgm:pt>
    <dgm:pt modelId="{788C2A37-015E-49DC-8C07-FC94A6E30ECB}" type="pres">
      <dgm:prSet presAssocID="{49F7B4CA-0D36-4CD8-B424-F76034B4BD48}" presName="vert1" presStyleCnt="0"/>
      <dgm:spPr/>
    </dgm:pt>
    <dgm:pt modelId="{A9158E22-0E80-4716-BCEB-78CC10D2974F}" type="pres">
      <dgm:prSet presAssocID="{0B0274A2-8DFD-42F9-9800-E7D923E73C13}" presName="thickLine" presStyleLbl="alignNode1" presStyleIdx="3" presStyleCnt="5"/>
      <dgm:spPr/>
    </dgm:pt>
    <dgm:pt modelId="{2983C62E-21F5-45C2-A03F-A1B1C5D0CC91}" type="pres">
      <dgm:prSet presAssocID="{0B0274A2-8DFD-42F9-9800-E7D923E73C13}" presName="horz1" presStyleCnt="0"/>
      <dgm:spPr/>
    </dgm:pt>
    <dgm:pt modelId="{95D5160E-D1D5-4305-96B0-3005A9365185}" type="pres">
      <dgm:prSet presAssocID="{0B0274A2-8DFD-42F9-9800-E7D923E73C13}" presName="tx1" presStyleLbl="revTx" presStyleIdx="3" presStyleCnt="5"/>
      <dgm:spPr/>
    </dgm:pt>
    <dgm:pt modelId="{B456D0B0-E3DF-4482-921F-7C3113CF85AF}" type="pres">
      <dgm:prSet presAssocID="{0B0274A2-8DFD-42F9-9800-E7D923E73C13}" presName="vert1" presStyleCnt="0"/>
      <dgm:spPr/>
    </dgm:pt>
    <dgm:pt modelId="{FC7BC611-E895-4524-9A36-23D098137352}" type="pres">
      <dgm:prSet presAssocID="{641D3A57-C13D-4C60-A266-43E7C6396261}" presName="thickLine" presStyleLbl="alignNode1" presStyleIdx="4" presStyleCnt="5"/>
      <dgm:spPr/>
    </dgm:pt>
    <dgm:pt modelId="{C2FC2789-753A-4ACE-8B5D-ED4BD1A2E399}" type="pres">
      <dgm:prSet presAssocID="{641D3A57-C13D-4C60-A266-43E7C6396261}" presName="horz1" presStyleCnt="0"/>
      <dgm:spPr/>
    </dgm:pt>
    <dgm:pt modelId="{7B843004-6DAC-4606-B6F6-82EA77B7BCD1}" type="pres">
      <dgm:prSet presAssocID="{641D3A57-C13D-4C60-A266-43E7C6396261}" presName="tx1" presStyleLbl="revTx" presStyleIdx="4" presStyleCnt="5"/>
      <dgm:spPr/>
    </dgm:pt>
    <dgm:pt modelId="{5FE103B8-C5DF-4FCB-89B5-F2D397317E5E}" type="pres">
      <dgm:prSet presAssocID="{641D3A57-C13D-4C60-A266-43E7C6396261}" presName="vert1" presStyleCnt="0"/>
      <dgm:spPr/>
    </dgm:pt>
  </dgm:ptLst>
  <dgm:cxnLst>
    <dgm:cxn modelId="{DE421A02-ECE7-4A45-8E74-EFE9C0B1FE5A}" srcId="{FAC3F310-0C26-48EA-B865-90E5A159C3F4}" destId="{7D25533E-07FF-49E1-8A36-C47EE8790F94}" srcOrd="1" destOrd="0" parTransId="{2661E7D4-946F-4BA0-840B-EBC971A5BCA9}" sibTransId="{1F93DE6E-90A6-4867-835C-E5870CCD980C}"/>
    <dgm:cxn modelId="{AC033505-BD49-4745-B4AE-D647030BB6E7}" srcId="{FAC3F310-0C26-48EA-B865-90E5A159C3F4}" destId="{49F7B4CA-0D36-4CD8-B424-F76034B4BD48}" srcOrd="2" destOrd="0" parTransId="{77C36923-7A04-4EE0-A076-EE3C6D07157C}" sibTransId="{4E87CCE8-3193-41A8-9D33-C89B4A86B714}"/>
    <dgm:cxn modelId="{23848318-B4ED-4B47-9394-B4E14DFAFAAC}" type="presOf" srcId="{DB489437-9819-4C08-9B00-5E3C162B6E8E}" destId="{E7E9783F-6B6E-443D-8BE3-B2E8A28CD47D}" srcOrd="0" destOrd="0" presId="urn:microsoft.com/office/officeart/2008/layout/LinedList"/>
    <dgm:cxn modelId="{EB1BF25D-8636-4781-94A8-BE8B65B166AE}" srcId="{FAC3F310-0C26-48EA-B865-90E5A159C3F4}" destId="{0B0274A2-8DFD-42F9-9800-E7D923E73C13}" srcOrd="3" destOrd="0" parTransId="{14826E9B-7789-4ED8-B76E-BBE3453842E3}" sibTransId="{FBBC33B6-2CCD-4FA2-8CF6-054653B07C89}"/>
    <dgm:cxn modelId="{973B9661-3D0D-41DD-9976-E7C313A8D335}" type="presOf" srcId="{7D25533E-07FF-49E1-8A36-C47EE8790F94}" destId="{00F304AE-001E-43B8-ABB0-D5CBFCE15ECC}" srcOrd="0" destOrd="0" presId="urn:microsoft.com/office/officeart/2008/layout/LinedList"/>
    <dgm:cxn modelId="{D51F536C-BA91-4BCE-A922-6074171495AF}" type="presOf" srcId="{FAC3F310-0C26-48EA-B865-90E5A159C3F4}" destId="{12366EDE-A98B-4FD0-B71B-5491F8996F9E}" srcOrd="0" destOrd="0" presId="urn:microsoft.com/office/officeart/2008/layout/LinedList"/>
    <dgm:cxn modelId="{05FA3076-92A5-4FF3-B755-41C3D2EB148E}" type="presOf" srcId="{49F7B4CA-0D36-4CD8-B424-F76034B4BD48}" destId="{177B2AA7-9425-48F6-A175-8152CFA7EBDF}" srcOrd="0" destOrd="0" presId="urn:microsoft.com/office/officeart/2008/layout/LinedList"/>
    <dgm:cxn modelId="{B8D3065A-8B52-4A2C-8EC3-45F94F9DD125}" type="presOf" srcId="{0B0274A2-8DFD-42F9-9800-E7D923E73C13}" destId="{95D5160E-D1D5-4305-96B0-3005A9365185}" srcOrd="0" destOrd="0" presId="urn:microsoft.com/office/officeart/2008/layout/LinedList"/>
    <dgm:cxn modelId="{6D47567C-0599-43CF-9960-26625ECEE4DB}" srcId="{FAC3F310-0C26-48EA-B865-90E5A159C3F4}" destId="{641D3A57-C13D-4C60-A266-43E7C6396261}" srcOrd="4" destOrd="0" parTransId="{AA8F0D8E-792A-41D5-A2E1-B0268E3C64DA}" sibTransId="{069C25CD-ED31-4810-B29A-BCDFAAB03A78}"/>
    <dgm:cxn modelId="{BC6994D6-4349-4E5E-8DBB-16D53770DCFA}" type="presOf" srcId="{641D3A57-C13D-4C60-A266-43E7C6396261}" destId="{7B843004-6DAC-4606-B6F6-82EA77B7BCD1}" srcOrd="0" destOrd="0" presId="urn:microsoft.com/office/officeart/2008/layout/LinedList"/>
    <dgm:cxn modelId="{28A1D5D9-FCCB-4D21-84EB-ECE2F2D60A0C}" srcId="{FAC3F310-0C26-48EA-B865-90E5A159C3F4}" destId="{DB489437-9819-4C08-9B00-5E3C162B6E8E}" srcOrd="0" destOrd="0" parTransId="{665125BE-BF76-4300-9150-1E47D3EE6C04}" sibTransId="{27A1C6ED-C291-4EDD-843F-FD0008CF7322}"/>
    <dgm:cxn modelId="{15651443-15B5-4AEB-8ED5-5AA6E2B3CCF6}" type="presParOf" srcId="{12366EDE-A98B-4FD0-B71B-5491F8996F9E}" destId="{B1FCBDD6-CA5E-48D1-BA7D-27DCF5E87D83}" srcOrd="0" destOrd="0" presId="urn:microsoft.com/office/officeart/2008/layout/LinedList"/>
    <dgm:cxn modelId="{07ACCAC6-9448-49E3-B251-C1B654B2BFFC}" type="presParOf" srcId="{12366EDE-A98B-4FD0-B71B-5491F8996F9E}" destId="{6D3D8E92-E236-41DE-82C6-7444D957DDFE}" srcOrd="1" destOrd="0" presId="urn:microsoft.com/office/officeart/2008/layout/LinedList"/>
    <dgm:cxn modelId="{70C3D478-388D-4738-A1CA-2F44FA209302}" type="presParOf" srcId="{6D3D8E92-E236-41DE-82C6-7444D957DDFE}" destId="{E7E9783F-6B6E-443D-8BE3-B2E8A28CD47D}" srcOrd="0" destOrd="0" presId="urn:microsoft.com/office/officeart/2008/layout/LinedList"/>
    <dgm:cxn modelId="{0F28DFDD-ED8B-485D-B990-BDA270E66FFA}" type="presParOf" srcId="{6D3D8E92-E236-41DE-82C6-7444D957DDFE}" destId="{D67431A4-6E0B-4C69-A7C3-91CB1CDAA6C1}" srcOrd="1" destOrd="0" presId="urn:microsoft.com/office/officeart/2008/layout/LinedList"/>
    <dgm:cxn modelId="{FCFBFD5B-5C91-49F4-A38F-2FC1EE370CF2}" type="presParOf" srcId="{12366EDE-A98B-4FD0-B71B-5491F8996F9E}" destId="{9064978B-400D-4A6C-926D-F1C090A576C1}" srcOrd="2" destOrd="0" presId="urn:microsoft.com/office/officeart/2008/layout/LinedList"/>
    <dgm:cxn modelId="{372B67A6-5AF8-4281-A170-F5C98FAE2862}" type="presParOf" srcId="{12366EDE-A98B-4FD0-B71B-5491F8996F9E}" destId="{33293F21-C6CB-4EAC-9C38-35B5FF032B06}" srcOrd="3" destOrd="0" presId="urn:microsoft.com/office/officeart/2008/layout/LinedList"/>
    <dgm:cxn modelId="{A0EB5B71-0AF5-411C-8D8A-F48DA4CBF3E2}" type="presParOf" srcId="{33293F21-C6CB-4EAC-9C38-35B5FF032B06}" destId="{00F304AE-001E-43B8-ABB0-D5CBFCE15ECC}" srcOrd="0" destOrd="0" presId="urn:microsoft.com/office/officeart/2008/layout/LinedList"/>
    <dgm:cxn modelId="{E545F4BA-17DA-4A26-937C-D8F7D284342D}" type="presParOf" srcId="{33293F21-C6CB-4EAC-9C38-35B5FF032B06}" destId="{1C4E1546-0673-4116-858E-09C4DBFD5B6E}" srcOrd="1" destOrd="0" presId="urn:microsoft.com/office/officeart/2008/layout/LinedList"/>
    <dgm:cxn modelId="{E4238319-5505-4503-A569-84B2210F2257}" type="presParOf" srcId="{12366EDE-A98B-4FD0-B71B-5491F8996F9E}" destId="{2433427B-831E-459B-9DAE-62DA3456411A}" srcOrd="4" destOrd="0" presId="urn:microsoft.com/office/officeart/2008/layout/LinedList"/>
    <dgm:cxn modelId="{BE0FADE4-7751-4D07-9E49-6044677AEF09}" type="presParOf" srcId="{12366EDE-A98B-4FD0-B71B-5491F8996F9E}" destId="{B43549DA-871A-4027-A1FC-BD7667E68914}" srcOrd="5" destOrd="0" presId="urn:microsoft.com/office/officeart/2008/layout/LinedList"/>
    <dgm:cxn modelId="{16EC7E24-3589-4E5C-9219-F24114959E35}" type="presParOf" srcId="{B43549DA-871A-4027-A1FC-BD7667E68914}" destId="{177B2AA7-9425-48F6-A175-8152CFA7EBDF}" srcOrd="0" destOrd="0" presId="urn:microsoft.com/office/officeart/2008/layout/LinedList"/>
    <dgm:cxn modelId="{FDD37533-DEFF-40F2-AB15-76C1E94B9089}" type="presParOf" srcId="{B43549DA-871A-4027-A1FC-BD7667E68914}" destId="{788C2A37-015E-49DC-8C07-FC94A6E30ECB}" srcOrd="1" destOrd="0" presId="urn:microsoft.com/office/officeart/2008/layout/LinedList"/>
    <dgm:cxn modelId="{35FCB1F1-B05F-42B5-83B2-18D714AF6479}" type="presParOf" srcId="{12366EDE-A98B-4FD0-B71B-5491F8996F9E}" destId="{A9158E22-0E80-4716-BCEB-78CC10D2974F}" srcOrd="6" destOrd="0" presId="urn:microsoft.com/office/officeart/2008/layout/LinedList"/>
    <dgm:cxn modelId="{657C9209-130A-4C2C-8AD3-17D3EA84FCC9}" type="presParOf" srcId="{12366EDE-A98B-4FD0-B71B-5491F8996F9E}" destId="{2983C62E-21F5-45C2-A03F-A1B1C5D0CC91}" srcOrd="7" destOrd="0" presId="urn:microsoft.com/office/officeart/2008/layout/LinedList"/>
    <dgm:cxn modelId="{8E6D728C-74C5-4AF4-BF62-CD48EBF2938E}" type="presParOf" srcId="{2983C62E-21F5-45C2-A03F-A1B1C5D0CC91}" destId="{95D5160E-D1D5-4305-96B0-3005A9365185}" srcOrd="0" destOrd="0" presId="urn:microsoft.com/office/officeart/2008/layout/LinedList"/>
    <dgm:cxn modelId="{CB23F967-0D9E-4442-8B2D-55920AD0D3A5}" type="presParOf" srcId="{2983C62E-21F5-45C2-A03F-A1B1C5D0CC91}" destId="{B456D0B0-E3DF-4482-921F-7C3113CF85AF}" srcOrd="1" destOrd="0" presId="urn:microsoft.com/office/officeart/2008/layout/LinedList"/>
    <dgm:cxn modelId="{5962D4F3-9C53-4BE6-BE4E-F1AB2552F048}" type="presParOf" srcId="{12366EDE-A98B-4FD0-B71B-5491F8996F9E}" destId="{FC7BC611-E895-4524-9A36-23D098137352}" srcOrd="8" destOrd="0" presId="urn:microsoft.com/office/officeart/2008/layout/LinedList"/>
    <dgm:cxn modelId="{3A42E3A3-4AFE-471A-A8FD-FFAF2B3B6DDD}" type="presParOf" srcId="{12366EDE-A98B-4FD0-B71B-5491F8996F9E}" destId="{C2FC2789-753A-4ACE-8B5D-ED4BD1A2E399}" srcOrd="9" destOrd="0" presId="urn:microsoft.com/office/officeart/2008/layout/LinedList"/>
    <dgm:cxn modelId="{9549C2BE-E751-4FCA-B39D-C50F99ACA533}" type="presParOf" srcId="{C2FC2789-753A-4ACE-8B5D-ED4BD1A2E399}" destId="{7B843004-6DAC-4606-B6F6-82EA77B7BCD1}" srcOrd="0" destOrd="0" presId="urn:microsoft.com/office/officeart/2008/layout/LinedList"/>
    <dgm:cxn modelId="{7DD4578F-CC58-4408-921E-29669510C1F0}" type="presParOf" srcId="{C2FC2789-753A-4ACE-8B5D-ED4BD1A2E399}" destId="{5FE103B8-C5DF-4FCB-89B5-F2D397317E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6A14C-0221-4E45-9080-286115A57E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A89ED-D7D2-41B6-877A-9B5E1F7BBDAB}">
      <dgm:prSet/>
      <dgm:spPr/>
      <dgm:t>
        <a:bodyPr/>
        <a:lstStyle/>
        <a:p>
          <a:r>
            <a:rPr lang="en-US" baseline="0" dirty="0"/>
            <a:t>`</a:t>
          </a:r>
          <a:r>
            <a:rPr lang="en-US" baseline="0" dirty="0" err="1"/>
            <a:t>aaa</a:t>
          </a:r>
          <a:r>
            <a:rPr lang="en-US" baseline="0" dirty="0"/>
            <a:t>`, `s`, `px[</a:t>
          </a:r>
          <a:r>
            <a:rPr lang="en-US" baseline="0" dirty="0" err="1"/>
            <a:t>wq</a:t>
          </a:r>
          <a:r>
            <a:rPr lang="en-US" baseline="0" dirty="0"/>
            <a:t>]`, `</a:t>
          </a:r>
          <a:r>
            <a:rPr lang="en-US" baseline="0" dirty="0" err="1"/>
            <a:t>ps</a:t>
          </a:r>
          <a:r>
            <a:rPr lang="en-US" baseline="0" dirty="0"/>
            <a:t>`, `</a:t>
          </a:r>
          <a:r>
            <a:rPr lang="en-US" baseline="0" dirty="0" err="1"/>
            <a:t>db</a:t>
          </a:r>
          <a:r>
            <a:rPr lang="en-US" baseline="0" dirty="0"/>
            <a:t>`, `dc`, `</a:t>
          </a:r>
          <a:r>
            <a:rPr lang="en-US" baseline="0" dirty="0" err="1"/>
            <a:t>dcr</a:t>
          </a:r>
          <a:r>
            <a:rPr lang="en-US" baseline="0" dirty="0"/>
            <a:t>`, `ds`, `</a:t>
          </a:r>
          <a:r>
            <a:rPr lang="en-US" baseline="0" dirty="0" err="1"/>
            <a:t>dr</a:t>
          </a:r>
          <a:r>
            <a:rPr lang="en-US" baseline="0" dirty="0"/>
            <a:t>[r]`, `</a:t>
          </a:r>
          <a:r>
            <a:rPr lang="en-US" baseline="0" dirty="0" err="1"/>
            <a:t>ood</a:t>
          </a:r>
          <a:r>
            <a:rPr lang="en-US" baseline="0" dirty="0"/>
            <a:t>`, `dm`</a:t>
          </a:r>
          <a:endParaRPr lang="en-US" dirty="0"/>
        </a:p>
      </dgm:t>
    </dgm:pt>
    <dgm:pt modelId="{55F36B51-C193-400E-89AB-CAD0E06A4BDB}" type="parTrans" cxnId="{DAB9E297-0A0A-49C6-9ED9-297148AEAE65}">
      <dgm:prSet/>
      <dgm:spPr/>
      <dgm:t>
        <a:bodyPr/>
        <a:lstStyle/>
        <a:p>
          <a:endParaRPr lang="en-US"/>
        </a:p>
      </dgm:t>
    </dgm:pt>
    <dgm:pt modelId="{9CC3674D-C734-4880-B3C9-D549025D2EFF}" type="sibTrans" cxnId="{DAB9E297-0A0A-49C6-9ED9-297148AEAE65}">
      <dgm:prSet/>
      <dgm:spPr/>
      <dgm:t>
        <a:bodyPr/>
        <a:lstStyle/>
        <a:p>
          <a:endParaRPr lang="en-US"/>
        </a:p>
      </dgm:t>
    </dgm:pt>
    <dgm:pt modelId="{E42139A8-BEC2-4721-B94A-418382554B5E}">
      <dgm:prSet/>
      <dgm:spPr/>
      <dgm:t>
        <a:bodyPr/>
        <a:lstStyle/>
        <a:p>
          <a:r>
            <a:rPr lang="en-US" baseline="0"/>
            <a:t>Debugging:</a:t>
          </a:r>
          <a:endParaRPr lang="en-US"/>
        </a:p>
      </dgm:t>
    </dgm:pt>
    <dgm:pt modelId="{4C22180D-D206-40D8-8D05-7B35FBC4D687}" type="parTrans" cxnId="{A3C302E9-2ED5-4FEC-AAB5-F8E8CA68E0E1}">
      <dgm:prSet/>
      <dgm:spPr/>
      <dgm:t>
        <a:bodyPr/>
        <a:lstStyle/>
        <a:p>
          <a:endParaRPr lang="en-US"/>
        </a:p>
      </dgm:t>
    </dgm:pt>
    <dgm:pt modelId="{F144C3DD-C4BC-44F1-B9E5-90AF39A5F7CF}" type="sibTrans" cxnId="{A3C302E9-2ED5-4FEC-AAB5-F8E8CA68E0E1}">
      <dgm:prSet/>
      <dgm:spPr/>
      <dgm:t>
        <a:bodyPr/>
        <a:lstStyle/>
        <a:p>
          <a:endParaRPr lang="en-US"/>
        </a:p>
      </dgm:t>
    </dgm:pt>
    <dgm:pt modelId="{2D1C8230-17C3-4912-99ED-3C2F6FF9EE83}">
      <dgm:prSet/>
      <dgm:spPr/>
      <dgm:t>
        <a:bodyPr/>
        <a:lstStyle/>
        <a:p>
          <a:r>
            <a:rPr lang="en-US" baseline="0"/>
            <a:t>Db &lt;addr/sym&gt; to set a breakpoint</a:t>
          </a:r>
          <a:endParaRPr lang="en-US"/>
        </a:p>
      </dgm:t>
    </dgm:pt>
    <dgm:pt modelId="{12B4CA46-2B2E-4820-8A8D-9691C73BE43E}" type="parTrans" cxnId="{CC3178A0-A151-4577-831E-424DD26CE91A}">
      <dgm:prSet/>
      <dgm:spPr/>
      <dgm:t>
        <a:bodyPr/>
        <a:lstStyle/>
        <a:p>
          <a:endParaRPr lang="en-US"/>
        </a:p>
      </dgm:t>
    </dgm:pt>
    <dgm:pt modelId="{B134A7A0-4CD5-4155-9A29-8F104CA65EA8}" type="sibTrans" cxnId="{CC3178A0-A151-4577-831E-424DD26CE91A}">
      <dgm:prSet/>
      <dgm:spPr/>
      <dgm:t>
        <a:bodyPr/>
        <a:lstStyle/>
        <a:p>
          <a:endParaRPr lang="en-US"/>
        </a:p>
      </dgm:t>
    </dgm:pt>
    <dgm:pt modelId="{577F925B-493C-4713-B645-64223D385BD5}">
      <dgm:prSet/>
      <dgm:spPr/>
      <dgm:t>
        <a:bodyPr/>
        <a:lstStyle/>
        <a:p>
          <a:r>
            <a:rPr lang="en-US" baseline="0"/>
            <a:t>`dc` to continue until hit</a:t>
          </a:r>
          <a:endParaRPr lang="en-US"/>
        </a:p>
      </dgm:t>
    </dgm:pt>
    <dgm:pt modelId="{B9D9AD05-9888-47F1-A6CC-D4EC24E3C894}" type="parTrans" cxnId="{1B4A74BB-DB1D-4C20-A6FD-D4CD431F995C}">
      <dgm:prSet/>
      <dgm:spPr/>
      <dgm:t>
        <a:bodyPr/>
        <a:lstStyle/>
        <a:p>
          <a:endParaRPr lang="en-US"/>
        </a:p>
      </dgm:t>
    </dgm:pt>
    <dgm:pt modelId="{B93322C0-50E7-4302-9FF7-0C33FE79CC97}" type="sibTrans" cxnId="{1B4A74BB-DB1D-4C20-A6FD-D4CD431F995C}">
      <dgm:prSet/>
      <dgm:spPr/>
      <dgm:t>
        <a:bodyPr/>
        <a:lstStyle/>
        <a:p>
          <a:endParaRPr lang="en-US"/>
        </a:p>
      </dgm:t>
    </dgm:pt>
    <dgm:pt modelId="{4C5A1773-8994-4540-987D-5BA1C7A45940}">
      <dgm:prSet/>
      <dgm:spPr/>
      <dgm:t>
        <a:bodyPr/>
        <a:lstStyle/>
        <a:p>
          <a:r>
            <a:rPr lang="en-US" baseline="0"/>
            <a:t>`ds` to step instructions into</a:t>
          </a:r>
          <a:endParaRPr lang="en-US"/>
        </a:p>
      </dgm:t>
    </dgm:pt>
    <dgm:pt modelId="{7B44944B-1434-4A2B-8941-1085BBDB5887}" type="parTrans" cxnId="{3B2DB1FC-C767-4366-AA77-276EAFA27571}">
      <dgm:prSet/>
      <dgm:spPr/>
      <dgm:t>
        <a:bodyPr/>
        <a:lstStyle/>
        <a:p>
          <a:endParaRPr lang="en-US"/>
        </a:p>
      </dgm:t>
    </dgm:pt>
    <dgm:pt modelId="{72DCBC4D-ADAA-46EE-9E25-3D29808E566D}" type="sibTrans" cxnId="{3B2DB1FC-C767-4366-AA77-276EAFA27571}">
      <dgm:prSet/>
      <dgm:spPr/>
      <dgm:t>
        <a:bodyPr/>
        <a:lstStyle/>
        <a:p>
          <a:endParaRPr lang="en-US"/>
        </a:p>
      </dgm:t>
    </dgm:pt>
    <dgm:pt modelId="{075CCCC0-E177-4210-87D5-A649505CCA33}">
      <dgm:prSet/>
      <dgm:spPr/>
      <dgm:t>
        <a:bodyPr/>
        <a:lstStyle/>
        <a:p>
          <a:r>
            <a:rPr lang="en-US" baseline="0"/>
            <a:t>`dso` the same but over calls</a:t>
          </a:r>
          <a:endParaRPr lang="en-US"/>
        </a:p>
      </dgm:t>
    </dgm:pt>
    <dgm:pt modelId="{5259FC23-C6AD-4735-B71C-A9AD299D6AF8}" type="parTrans" cxnId="{6EEBF909-02DD-42AA-8374-7E627B2F2BDF}">
      <dgm:prSet/>
      <dgm:spPr/>
      <dgm:t>
        <a:bodyPr/>
        <a:lstStyle/>
        <a:p>
          <a:endParaRPr lang="en-US"/>
        </a:p>
      </dgm:t>
    </dgm:pt>
    <dgm:pt modelId="{65A6B9A7-3050-4FD5-B126-6463151621FB}" type="sibTrans" cxnId="{6EEBF909-02DD-42AA-8374-7E627B2F2BDF}">
      <dgm:prSet/>
      <dgm:spPr/>
      <dgm:t>
        <a:bodyPr/>
        <a:lstStyle/>
        <a:p>
          <a:endParaRPr lang="en-US"/>
        </a:p>
      </dgm:t>
    </dgm:pt>
    <dgm:pt modelId="{9F1B368D-34C0-4499-9F55-59EDB6C57BBC}">
      <dgm:prSet/>
      <dgm:spPr/>
      <dgm:t>
        <a:bodyPr/>
        <a:lstStyle/>
        <a:p>
          <a:r>
            <a:rPr lang="en-US" baseline="0"/>
            <a:t>`dcr` continue till ret</a:t>
          </a:r>
          <a:endParaRPr lang="en-US"/>
        </a:p>
      </dgm:t>
    </dgm:pt>
    <dgm:pt modelId="{B890697F-C7D9-424B-80B1-0E556ABD3C1C}" type="parTrans" cxnId="{AC559A40-8127-4D50-967F-16D6A530EE81}">
      <dgm:prSet/>
      <dgm:spPr/>
      <dgm:t>
        <a:bodyPr/>
        <a:lstStyle/>
        <a:p>
          <a:endParaRPr lang="en-US"/>
        </a:p>
      </dgm:t>
    </dgm:pt>
    <dgm:pt modelId="{1B3A6D45-E470-40AC-B3B1-CED1326A554F}" type="sibTrans" cxnId="{AC559A40-8127-4D50-967F-16D6A530EE81}">
      <dgm:prSet/>
      <dgm:spPr/>
      <dgm:t>
        <a:bodyPr/>
        <a:lstStyle/>
        <a:p>
          <a:endParaRPr lang="en-US"/>
        </a:p>
      </dgm:t>
    </dgm:pt>
    <dgm:pt modelId="{C121207E-8F0C-4E6B-B066-0BF3EB29CB58}" type="pres">
      <dgm:prSet presAssocID="{0B36A14C-0221-4E45-9080-286115A57E5D}" presName="vert0" presStyleCnt="0">
        <dgm:presLayoutVars>
          <dgm:dir/>
          <dgm:animOne val="branch"/>
          <dgm:animLvl val="lvl"/>
        </dgm:presLayoutVars>
      </dgm:prSet>
      <dgm:spPr/>
    </dgm:pt>
    <dgm:pt modelId="{D3F775DA-3A6C-4350-8571-3F7D5231FC9E}" type="pres">
      <dgm:prSet presAssocID="{4CBA89ED-D7D2-41B6-877A-9B5E1F7BBDAB}" presName="thickLine" presStyleLbl="alignNode1" presStyleIdx="0" presStyleCnt="2"/>
      <dgm:spPr/>
    </dgm:pt>
    <dgm:pt modelId="{F4BD8D96-A8BE-4E0F-B27D-50E2763CDD2A}" type="pres">
      <dgm:prSet presAssocID="{4CBA89ED-D7D2-41B6-877A-9B5E1F7BBDAB}" presName="horz1" presStyleCnt="0"/>
      <dgm:spPr/>
    </dgm:pt>
    <dgm:pt modelId="{5562920C-10E4-4373-AAE3-AA6ECCB776C0}" type="pres">
      <dgm:prSet presAssocID="{4CBA89ED-D7D2-41B6-877A-9B5E1F7BBDAB}" presName="tx1" presStyleLbl="revTx" presStyleIdx="0" presStyleCnt="7"/>
      <dgm:spPr/>
    </dgm:pt>
    <dgm:pt modelId="{9720191F-4ADE-4EA2-BBE8-6450D26363BE}" type="pres">
      <dgm:prSet presAssocID="{4CBA89ED-D7D2-41B6-877A-9B5E1F7BBDAB}" presName="vert1" presStyleCnt="0"/>
      <dgm:spPr/>
    </dgm:pt>
    <dgm:pt modelId="{4D35C3B2-8775-413E-B4C2-65CBA0699FE2}" type="pres">
      <dgm:prSet presAssocID="{E42139A8-BEC2-4721-B94A-418382554B5E}" presName="thickLine" presStyleLbl="alignNode1" presStyleIdx="1" presStyleCnt="2"/>
      <dgm:spPr/>
    </dgm:pt>
    <dgm:pt modelId="{0FD3AF68-D3EA-4AC6-8D41-F777270D3D51}" type="pres">
      <dgm:prSet presAssocID="{E42139A8-BEC2-4721-B94A-418382554B5E}" presName="horz1" presStyleCnt="0"/>
      <dgm:spPr/>
    </dgm:pt>
    <dgm:pt modelId="{0E479488-A403-4761-8EDD-303C0C51FCA1}" type="pres">
      <dgm:prSet presAssocID="{E42139A8-BEC2-4721-B94A-418382554B5E}" presName="tx1" presStyleLbl="revTx" presStyleIdx="1" presStyleCnt="7"/>
      <dgm:spPr/>
    </dgm:pt>
    <dgm:pt modelId="{B76065E0-0CBD-44A7-A509-02D23A859F80}" type="pres">
      <dgm:prSet presAssocID="{E42139A8-BEC2-4721-B94A-418382554B5E}" presName="vert1" presStyleCnt="0"/>
      <dgm:spPr/>
    </dgm:pt>
    <dgm:pt modelId="{22A6BBA5-E6B7-4786-8B4B-ECE144B2BD72}" type="pres">
      <dgm:prSet presAssocID="{2D1C8230-17C3-4912-99ED-3C2F6FF9EE83}" presName="vertSpace2a" presStyleCnt="0"/>
      <dgm:spPr/>
    </dgm:pt>
    <dgm:pt modelId="{215A3207-1667-49C4-8801-D8C76C736D6E}" type="pres">
      <dgm:prSet presAssocID="{2D1C8230-17C3-4912-99ED-3C2F6FF9EE83}" presName="horz2" presStyleCnt="0"/>
      <dgm:spPr/>
    </dgm:pt>
    <dgm:pt modelId="{92A4EE7A-5AD5-4F0E-BB21-80C99CBA503A}" type="pres">
      <dgm:prSet presAssocID="{2D1C8230-17C3-4912-99ED-3C2F6FF9EE83}" presName="horzSpace2" presStyleCnt="0"/>
      <dgm:spPr/>
    </dgm:pt>
    <dgm:pt modelId="{1121B490-0149-4647-9874-B44FA6B95164}" type="pres">
      <dgm:prSet presAssocID="{2D1C8230-17C3-4912-99ED-3C2F6FF9EE83}" presName="tx2" presStyleLbl="revTx" presStyleIdx="2" presStyleCnt="7"/>
      <dgm:spPr/>
    </dgm:pt>
    <dgm:pt modelId="{206714C7-2833-45DA-96F7-B29730A85239}" type="pres">
      <dgm:prSet presAssocID="{2D1C8230-17C3-4912-99ED-3C2F6FF9EE83}" presName="vert2" presStyleCnt="0"/>
      <dgm:spPr/>
    </dgm:pt>
    <dgm:pt modelId="{4BC1783F-BF25-40FB-9E19-9179AE0B54FC}" type="pres">
      <dgm:prSet presAssocID="{2D1C8230-17C3-4912-99ED-3C2F6FF9EE83}" presName="thinLine2b" presStyleLbl="callout" presStyleIdx="0" presStyleCnt="5"/>
      <dgm:spPr/>
    </dgm:pt>
    <dgm:pt modelId="{671C1AEE-8569-43BD-89C4-7C5FB52D928F}" type="pres">
      <dgm:prSet presAssocID="{2D1C8230-17C3-4912-99ED-3C2F6FF9EE83}" presName="vertSpace2b" presStyleCnt="0"/>
      <dgm:spPr/>
    </dgm:pt>
    <dgm:pt modelId="{29789335-7C25-4A88-90F9-A540FF9EE371}" type="pres">
      <dgm:prSet presAssocID="{577F925B-493C-4713-B645-64223D385BD5}" presName="horz2" presStyleCnt="0"/>
      <dgm:spPr/>
    </dgm:pt>
    <dgm:pt modelId="{B9410BDD-0817-4C20-82A9-2DEDF2502A92}" type="pres">
      <dgm:prSet presAssocID="{577F925B-493C-4713-B645-64223D385BD5}" presName="horzSpace2" presStyleCnt="0"/>
      <dgm:spPr/>
    </dgm:pt>
    <dgm:pt modelId="{1C2ED71D-761A-4751-AE02-FF7B90086E3C}" type="pres">
      <dgm:prSet presAssocID="{577F925B-493C-4713-B645-64223D385BD5}" presName="tx2" presStyleLbl="revTx" presStyleIdx="3" presStyleCnt="7"/>
      <dgm:spPr/>
    </dgm:pt>
    <dgm:pt modelId="{1251D5BC-CE69-4AB8-8E11-FBA019FBA5EE}" type="pres">
      <dgm:prSet presAssocID="{577F925B-493C-4713-B645-64223D385BD5}" presName="vert2" presStyleCnt="0"/>
      <dgm:spPr/>
    </dgm:pt>
    <dgm:pt modelId="{54CF375F-D183-4241-8146-D2EFA7348D21}" type="pres">
      <dgm:prSet presAssocID="{577F925B-493C-4713-B645-64223D385BD5}" presName="thinLine2b" presStyleLbl="callout" presStyleIdx="1" presStyleCnt="5"/>
      <dgm:spPr/>
    </dgm:pt>
    <dgm:pt modelId="{7E27F306-0B87-49ED-9890-231A75C5984A}" type="pres">
      <dgm:prSet presAssocID="{577F925B-493C-4713-B645-64223D385BD5}" presName="vertSpace2b" presStyleCnt="0"/>
      <dgm:spPr/>
    </dgm:pt>
    <dgm:pt modelId="{70F045DB-E51C-4DDD-AF58-32C30D35EBF4}" type="pres">
      <dgm:prSet presAssocID="{4C5A1773-8994-4540-987D-5BA1C7A45940}" presName="horz2" presStyleCnt="0"/>
      <dgm:spPr/>
    </dgm:pt>
    <dgm:pt modelId="{1D9A16F7-57AF-4E4E-A8E8-071B23AA5EE7}" type="pres">
      <dgm:prSet presAssocID="{4C5A1773-8994-4540-987D-5BA1C7A45940}" presName="horzSpace2" presStyleCnt="0"/>
      <dgm:spPr/>
    </dgm:pt>
    <dgm:pt modelId="{A6F32BC7-EC79-4C8B-A4F6-E68E531AF7BB}" type="pres">
      <dgm:prSet presAssocID="{4C5A1773-8994-4540-987D-5BA1C7A45940}" presName="tx2" presStyleLbl="revTx" presStyleIdx="4" presStyleCnt="7"/>
      <dgm:spPr/>
    </dgm:pt>
    <dgm:pt modelId="{817C2508-122F-4E02-BFFE-57C9143C67FF}" type="pres">
      <dgm:prSet presAssocID="{4C5A1773-8994-4540-987D-5BA1C7A45940}" presName="vert2" presStyleCnt="0"/>
      <dgm:spPr/>
    </dgm:pt>
    <dgm:pt modelId="{C5F7A276-4012-4FA4-B2DC-8D1B6CA58E90}" type="pres">
      <dgm:prSet presAssocID="{4C5A1773-8994-4540-987D-5BA1C7A45940}" presName="thinLine2b" presStyleLbl="callout" presStyleIdx="2" presStyleCnt="5"/>
      <dgm:spPr/>
    </dgm:pt>
    <dgm:pt modelId="{D08BFE31-8671-4E99-A0F5-F25DFA8617F0}" type="pres">
      <dgm:prSet presAssocID="{4C5A1773-8994-4540-987D-5BA1C7A45940}" presName="vertSpace2b" presStyleCnt="0"/>
      <dgm:spPr/>
    </dgm:pt>
    <dgm:pt modelId="{9EC49DA7-4AE5-47FF-A457-04A227D5E438}" type="pres">
      <dgm:prSet presAssocID="{075CCCC0-E177-4210-87D5-A649505CCA33}" presName="horz2" presStyleCnt="0"/>
      <dgm:spPr/>
    </dgm:pt>
    <dgm:pt modelId="{45C68576-B10D-4DF2-BF6D-68F371CB073D}" type="pres">
      <dgm:prSet presAssocID="{075CCCC0-E177-4210-87D5-A649505CCA33}" presName="horzSpace2" presStyleCnt="0"/>
      <dgm:spPr/>
    </dgm:pt>
    <dgm:pt modelId="{9B12A7B7-BA52-4CAF-8858-4E813C4B8E04}" type="pres">
      <dgm:prSet presAssocID="{075CCCC0-E177-4210-87D5-A649505CCA33}" presName="tx2" presStyleLbl="revTx" presStyleIdx="5" presStyleCnt="7"/>
      <dgm:spPr/>
    </dgm:pt>
    <dgm:pt modelId="{06B8FA84-C077-4FCF-AB7C-BEB05E90B2A4}" type="pres">
      <dgm:prSet presAssocID="{075CCCC0-E177-4210-87D5-A649505CCA33}" presName="vert2" presStyleCnt="0"/>
      <dgm:spPr/>
    </dgm:pt>
    <dgm:pt modelId="{30149F57-5D75-405B-A1AA-EBD2025BA152}" type="pres">
      <dgm:prSet presAssocID="{075CCCC0-E177-4210-87D5-A649505CCA33}" presName="thinLine2b" presStyleLbl="callout" presStyleIdx="3" presStyleCnt="5"/>
      <dgm:spPr/>
    </dgm:pt>
    <dgm:pt modelId="{319538B3-E460-470A-83AE-5A9C469045E9}" type="pres">
      <dgm:prSet presAssocID="{075CCCC0-E177-4210-87D5-A649505CCA33}" presName="vertSpace2b" presStyleCnt="0"/>
      <dgm:spPr/>
    </dgm:pt>
    <dgm:pt modelId="{B7A985AB-74D2-492D-8EDF-1423169DE3F7}" type="pres">
      <dgm:prSet presAssocID="{9F1B368D-34C0-4499-9F55-59EDB6C57BBC}" presName="horz2" presStyleCnt="0"/>
      <dgm:spPr/>
    </dgm:pt>
    <dgm:pt modelId="{3D9331C9-62FA-4981-9BFC-3C250C165BFE}" type="pres">
      <dgm:prSet presAssocID="{9F1B368D-34C0-4499-9F55-59EDB6C57BBC}" presName="horzSpace2" presStyleCnt="0"/>
      <dgm:spPr/>
    </dgm:pt>
    <dgm:pt modelId="{7E204D41-9A8B-41F9-8477-4CF23E1AE116}" type="pres">
      <dgm:prSet presAssocID="{9F1B368D-34C0-4499-9F55-59EDB6C57BBC}" presName="tx2" presStyleLbl="revTx" presStyleIdx="6" presStyleCnt="7"/>
      <dgm:spPr/>
    </dgm:pt>
    <dgm:pt modelId="{A9DA1FB7-3A60-4B6D-8876-4FBA9ED016A1}" type="pres">
      <dgm:prSet presAssocID="{9F1B368D-34C0-4499-9F55-59EDB6C57BBC}" presName="vert2" presStyleCnt="0"/>
      <dgm:spPr/>
    </dgm:pt>
    <dgm:pt modelId="{FADB8BA8-35FA-4BF9-B6EB-7F7CFAEDE1E0}" type="pres">
      <dgm:prSet presAssocID="{9F1B368D-34C0-4499-9F55-59EDB6C57BBC}" presName="thinLine2b" presStyleLbl="callout" presStyleIdx="4" presStyleCnt="5"/>
      <dgm:spPr/>
    </dgm:pt>
    <dgm:pt modelId="{542FBC5E-6C53-4C9F-8CB6-DEEAC170A6D4}" type="pres">
      <dgm:prSet presAssocID="{9F1B368D-34C0-4499-9F55-59EDB6C57BBC}" presName="vertSpace2b" presStyleCnt="0"/>
      <dgm:spPr/>
    </dgm:pt>
  </dgm:ptLst>
  <dgm:cxnLst>
    <dgm:cxn modelId="{6EEBF909-02DD-42AA-8374-7E627B2F2BDF}" srcId="{E42139A8-BEC2-4721-B94A-418382554B5E}" destId="{075CCCC0-E177-4210-87D5-A649505CCA33}" srcOrd="3" destOrd="0" parTransId="{5259FC23-C6AD-4735-B71C-A9AD299D6AF8}" sibTransId="{65A6B9A7-3050-4FD5-B126-6463151621FB}"/>
    <dgm:cxn modelId="{77CF231A-EB2C-47D5-84A5-60A15D2D638C}" type="presOf" srcId="{9F1B368D-34C0-4499-9F55-59EDB6C57BBC}" destId="{7E204D41-9A8B-41F9-8477-4CF23E1AE116}" srcOrd="0" destOrd="0" presId="urn:microsoft.com/office/officeart/2008/layout/LinedList"/>
    <dgm:cxn modelId="{AC559A40-8127-4D50-967F-16D6A530EE81}" srcId="{E42139A8-BEC2-4721-B94A-418382554B5E}" destId="{9F1B368D-34C0-4499-9F55-59EDB6C57BBC}" srcOrd="4" destOrd="0" parTransId="{B890697F-C7D9-424B-80B1-0E556ABD3C1C}" sibTransId="{1B3A6D45-E470-40AC-B3B1-CED1326A554F}"/>
    <dgm:cxn modelId="{6144D661-E783-4A0C-9A68-BCD14B85ECC7}" type="presOf" srcId="{4CBA89ED-D7D2-41B6-877A-9B5E1F7BBDAB}" destId="{5562920C-10E4-4373-AAE3-AA6ECCB776C0}" srcOrd="0" destOrd="0" presId="urn:microsoft.com/office/officeart/2008/layout/LinedList"/>
    <dgm:cxn modelId="{C8370187-3F10-4020-83B0-A375754F5AC9}" type="presOf" srcId="{075CCCC0-E177-4210-87D5-A649505CCA33}" destId="{9B12A7B7-BA52-4CAF-8858-4E813C4B8E04}" srcOrd="0" destOrd="0" presId="urn:microsoft.com/office/officeart/2008/layout/LinedList"/>
    <dgm:cxn modelId="{DAB9E297-0A0A-49C6-9ED9-297148AEAE65}" srcId="{0B36A14C-0221-4E45-9080-286115A57E5D}" destId="{4CBA89ED-D7D2-41B6-877A-9B5E1F7BBDAB}" srcOrd="0" destOrd="0" parTransId="{55F36B51-C193-400E-89AB-CAD0E06A4BDB}" sibTransId="{9CC3674D-C734-4880-B3C9-D549025D2EFF}"/>
    <dgm:cxn modelId="{CC3178A0-A151-4577-831E-424DD26CE91A}" srcId="{E42139A8-BEC2-4721-B94A-418382554B5E}" destId="{2D1C8230-17C3-4912-99ED-3C2F6FF9EE83}" srcOrd="0" destOrd="0" parTransId="{12B4CA46-2B2E-4820-8A8D-9691C73BE43E}" sibTransId="{B134A7A0-4CD5-4155-9A29-8F104CA65EA8}"/>
    <dgm:cxn modelId="{4A6AEBAF-E526-4A9D-8AAB-426F96C1521F}" type="presOf" srcId="{577F925B-493C-4713-B645-64223D385BD5}" destId="{1C2ED71D-761A-4751-AE02-FF7B90086E3C}" srcOrd="0" destOrd="0" presId="urn:microsoft.com/office/officeart/2008/layout/LinedList"/>
    <dgm:cxn modelId="{5C7A2FB2-07F0-45C0-B087-34FEB1CCE0E3}" type="presOf" srcId="{2D1C8230-17C3-4912-99ED-3C2F6FF9EE83}" destId="{1121B490-0149-4647-9874-B44FA6B95164}" srcOrd="0" destOrd="0" presId="urn:microsoft.com/office/officeart/2008/layout/LinedList"/>
    <dgm:cxn modelId="{487EBEB2-9D2E-4AB0-9611-10EFA9BEC265}" type="presOf" srcId="{4C5A1773-8994-4540-987D-5BA1C7A45940}" destId="{A6F32BC7-EC79-4C8B-A4F6-E68E531AF7BB}" srcOrd="0" destOrd="0" presId="urn:microsoft.com/office/officeart/2008/layout/LinedList"/>
    <dgm:cxn modelId="{1B4A74BB-DB1D-4C20-A6FD-D4CD431F995C}" srcId="{E42139A8-BEC2-4721-B94A-418382554B5E}" destId="{577F925B-493C-4713-B645-64223D385BD5}" srcOrd="1" destOrd="0" parTransId="{B9D9AD05-9888-47F1-A6CC-D4EC24E3C894}" sibTransId="{B93322C0-50E7-4302-9FF7-0C33FE79CC97}"/>
    <dgm:cxn modelId="{79788FCA-C7A0-4312-8E2B-E2DA6A89599A}" type="presOf" srcId="{0B36A14C-0221-4E45-9080-286115A57E5D}" destId="{C121207E-8F0C-4E6B-B066-0BF3EB29CB58}" srcOrd="0" destOrd="0" presId="urn:microsoft.com/office/officeart/2008/layout/LinedList"/>
    <dgm:cxn modelId="{A3C302E9-2ED5-4FEC-AAB5-F8E8CA68E0E1}" srcId="{0B36A14C-0221-4E45-9080-286115A57E5D}" destId="{E42139A8-BEC2-4721-B94A-418382554B5E}" srcOrd="1" destOrd="0" parTransId="{4C22180D-D206-40D8-8D05-7B35FBC4D687}" sibTransId="{F144C3DD-C4BC-44F1-B9E5-90AF39A5F7CF}"/>
    <dgm:cxn modelId="{FBF705F7-9E64-44E1-B50C-65CBEBB63B76}" type="presOf" srcId="{E42139A8-BEC2-4721-B94A-418382554B5E}" destId="{0E479488-A403-4761-8EDD-303C0C51FCA1}" srcOrd="0" destOrd="0" presId="urn:microsoft.com/office/officeart/2008/layout/LinedList"/>
    <dgm:cxn modelId="{3B2DB1FC-C767-4366-AA77-276EAFA27571}" srcId="{E42139A8-BEC2-4721-B94A-418382554B5E}" destId="{4C5A1773-8994-4540-987D-5BA1C7A45940}" srcOrd="2" destOrd="0" parTransId="{7B44944B-1434-4A2B-8941-1085BBDB5887}" sibTransId="{72DCBC4D-ADAA-46EE-9E25-3D29808E566D}"/>
    <dgm:cxn modelId="{7707A7E7-9BB3-4FB4-A41B-9194CEA1FDCC}" type="presParOf" srcId="{C121207E-8F0C-4E6B-B066-0BF3EB29CB58}" destId="{D3F775DA-3A6C-4350-8571-3F7D5231FC9E}" srcOrd="0" destOrd="0" presId="urn:microsoft.com/office/officeart/2008/layout/LinedList"/>
    <dgm:cxn modelId="{6753BC8F-B3F4-486D-A30D-9238E14BDE2C}" type="presParOf" srcId="{C121207E-8F0C-4E6B-B066-0BF3EB29CB58}" destId="{F4BD8D96-A8BE-4E0F-B27D-50E2763CDD2A}" srcOrd="1" destOrd="0" presId="urn:microsoft.com/office/officeart/2008/layout/LinedList"/>
    <dgm:cxn modelId="{51BFAA76-443B-4304-84A7-9BA4A7A6A77D}" type="presParOf" srcId="{F4BD8D96-A8BE-4E0F-B27D-50E2763CDD2A}" destId="{5562920C-10E4-4373-AAE3-AA6ECCB776C0}" srcOrd="0" destOrd="0" presId="urn:microsoft.com/office/officeart/2008/layout/LinedList"/>
    <dgm:cxn modelId="{67356675-780B-4F19-8F9C-154845E471EC}" type="presParOf" srcId="{F4BD8D96-A8BE-4E0F-B27D-50E2763CDD2A}" destId="{9720191F-4ADE-4EA2-BBE8-6450D26363BE}" srcOrd="1" destOrd="0" presId="urn:microsoft.com/office/officeart/2008/layout/LinedList"/>
    <dgm:cxn modelId="{27CC2E0F-07B2-488C-9E7C-FE8B7DEEF511}" type="presParOf" srcId="{C121207E-8F0C-4E6B-B066-0BF3EB29CB58}" destId="{4D35C3B2-8775-413E-B4C2-65CBA0699FE2}" srcOrd="2" destOrd="0" presId="urn:microsoft.com/office/officeart/2008/layout/LinedList"/>
    <dgm:cxn modelId="{E3291AA6-2D11-4FB9-A637-80A9F166F0D7}" type="presParOf" srcId="{C121207E-8F0C-4E6B-B066-0BF3EB29CB58}" destId="{0FD3AF68-D3EA-4AC6-8D41-F777270D3D51}" srcOrd="3" destOrd="0" presId="urn:microsoft.com/office/officeart/2008/layout/LinedList"/>
    <dgm:cxn modelId="{ABBB8276-EF75-4F6F-9A25-F0B9FE1C6DCE}" type="presParOf" srcId="{0FD3AF68-D3EA-4AC6-8D41-F777270D3D51}" destId="{0E479488-A403-4761-8EDD-303C0C51FCA1}" srcOrd="0" destOrd="0" presId="urn:microsoft.com/office/officeart/2008/layout/LinedList"/>
    <dgm:cxn modelId="{A6BABD7D-EA5B-4B1F-8906-D533C1AA28DB}" type="presParOf" srcId="{0FD3AF68-D3EA-4AC6-8D41-F777270D3D51}" destId="{B76065E0-0CBD-44A7-A509-02D23A859F80}" srcOrd="1" destOrd="0" presId="urn:microsoft.com/office/officeart/2008/layout/LinedList"/>
    <dgm:cxn modelId="{BEA2D5E2-813F-45B1-A780-445E7458885D}" type="presParOf" srcId="{B76065E0-0CBD-44A7-A509-02D23A859F80}" destId="{22A6BBA5-E6B7-4786-8B4B-ECE144B2BD72}" srcOrd="0" destOrd="0" presId="urn:microsoft.com/office/officeart/2008/layout/LinedList"/>
    <dgm:cxn modelId="{E0C1F2F1-2406-4243-A06F-9B3E55324BBF}" type="presParOf" srcId="{B76065E0-0CBD-44A7-A509-02D23A859F80}" destId="{215A3207-1667-49C4-8801-D8C76C736D6E}" srcOrd="1" destOrd="0" presId="urn:microsoft.com/office/officeart/2008/layout/LinedList"/>
    <dgm:cxn modelId="{E092EDB1-8149-4E82-A5D9-A508D3302B88}" type="presParOf" srcId="{215A3207-1667-49C4-8801-D8C76C736D6E}" destId="{92A4EE7A-5AD5-4F0E-BB21-80C99CBA503A}" srcOrd="0" destOrd="0" presId="urn:microsoft.com/office/officeart/2008/layout/LinedList"/>
    <dgm:cxn modelId="{944045AC-009F-4CC1-A5EF-99F724C415A8}" type="presParOf" srcId="{215A3207-1667-49C4-8801-D8C76C736D6E}" destId="{1121B490-0149-4647-9874-B44FA6B95164}" srcOrd="1" destOrd="0" presId="urn:microsoft.com/office/officeart/2008/layout/LinedList"/>
    <dgm:cxn modelId="{348A3C2E-49A8-4D6F-A91D-11D8A9FEE655}" type="presParOf" srcId="{215A3207-1667-49C4-8801-D8C76C736D6E}" destId="{206714C7-2833-45DA-96F7-B29730A85239}" srcOrd="2" destOrd="0" presId="urn:microsoft.com/office/officeart/2008/layout/LinedList"/>
    <dgm:cxn modelId="{2813BD3C-FCF3-41FA-A574-F93BD97E975D}" type="presParOf" srcId="{B76065E0-0CBD-44A7-A509-02D23A859F80}" destId="{4BC1783F-BF25-40FB-9E19-9179AE0B54FC}" srcOrd="2" destOrd="0" presId="urn:microsoft.com/office/officeart/2008/layout/LinedList"/>
    <dgm:cxn modelId="{8A3AA1E1-2883-45A2-B242-58C3F5008BE4}" type="presParOf" srcId="{B76065E0-0CBD-44A7-A509-02D23A859F80}" destId="{671C1AEE-8569-43BD-89C4-7C5FB52D928F}" srcOrd="3" destOrd="0" presId="urn:microsoft.com/office/officeart/2008/layout/LinedList"/>
    <dgm:cxn modelId="{7FFF8777-6B57-45FD-8973-C0FB3D4DAE8D}" type="presParOf" srcId="{B76065E0-0CBD-44A7-A509-02D23A859F80}" destId="{29789335-7C25-4A88-90F9-A540FF9EE371}" srcOrd="4" destOrd="0" presId="urn:microsoft.com/office/officeart/2008/layout/LinedList"/>
    <dgm:cxn modelId="{1D4A5D32-2E3A-40DD-BDA9-7801AEEB2B07}" type="presParOf" srcId="{29789335-7C25-4A88-90F9-A540FF9EE371}" destId="{B9410BDD-0817-4C20-82A9-2DEDF2502A92}" srcOrd="0" destOrd="0" presId="urn:microsoft.com/office/officeart/2008/layout/LinedList"/>
    <dgm:cxn modelId="{DB21F06D-7404-4438-93F7-F2AF56C0D890}" type="presParOf" srcId="{29789335-7C25-4A88-90F9-A540FF9EE371}" destId="{1C2ED71D-761A-4751-AE02-FF7B90086E3C}" srcOrd="1" destOrd="0" presId="urn:microsoft.com/office/officeart/2008/layout/LinedList"/>
    <dgm:cxn modelId="{72EDDDE0-CF0E-4610-B2E5-522DC2DAC08F}" type="presParOf" srcId="{29789335-7C25-4A88-90F9-A540FF9EE371}" destId="{1251D5BC-CE69-4AB8-8E11-FBA019FBA5EE}" srcOrd="2" destOrd="0" presId="urn:microsoft.com/office/officeart/2008/layout/LinedList"/>
    <dgm:cxn modelId="{26F39BDA-83BA-4EC3-908B-F6047BFC5491}" type="presParOf" srcId="{B76065E0-0CBD-44A7-A509-02D23A859F80}" destId="{54CF375F-D183-4241-8146-D2EFA7348D21}" srcOrd="5" destOrd="0" presId="urn:microsoft.com/office/officeart/2008/layout/LinedList"/>
    <dgm:cxn modelId="{B2103015-A3C7-423E-B2E7-7E3F2859FF0F}" type="presParOf" srcId="{B76065E0-0CBD-44A7-A509-02D23A859F80}" destId="{7E27F306-0B87-49ED-9890-231A75C5984A}" srcOrd="6" destOrd="0" presId="urn:microsoft.com/office/officeart/2008/layout/LinedList"/>
    <dgm:cxn modelId="{C0C21F0B-8A1D-4F76-8A09-A0B3B5AA47A1}" type="presParOf" srcId="{B76065E0-0CBD-44A7-A509-02D23A859F80}" destId="{70F045DB-E51C-4DDD-AF58-32C30D35EBF4}" srcOrd="7" destOrd="0" presId="urn:microsoft.com/office/officeart/2008/layout/LinedList"/>
    <dgm:cxn modelId="{18148EF0-D0E0-4B21-8AD3-15BE17EDDCCC}" type="presParOf" srcId="{70F045DB-E51C-4DDD-AF58-32C30D35EBF4}" destId="{1D9A16F7-57AF-4E4E-A8E8-071B23AA5EE7}" srcOrd="0" destOrd="0" presId="urn:microsoft.com/office/officeart/2008/layout/LinedList"/>
    <dgm:cxn modelId="{26D6317E-C4BA-4538-BAEA-7D629A896755}" type="presParOf" srcId="{70F045DB-E51C-4DDD-AF58-32C30D35EBF4}" destId="{A6F32BC7-EC79-4C8B-A4F6-E68E531AF7BB}" srcOrd="1" destOrd="0" presId="urn:microsoft.com/office/officeart/2008/layout/LinedList"/>
    <dgm:cxn modelId="{4781DC73-2A54-42AC-9D31-BB1DB851F081}" type="presParOf" srcId="{70F045DB-E51C-4DDD-AF58-32C30D35EBF4}" destId="{817C2508-122F-4E02-BFFE-57C9143C67FF}" srcOrd="2" destOrd="0" presId="urn:microsoft.com/office/officeart/2008/layout/LinedList"/>
    <dgm:cxn modelId="{F3943224-7084-4A17-9FD5-93312FA1D08F}" type="presParOf" srcId="{B76065E0-0CBD-44A7-A509-02D23A859F80}" destId="{C5F7A276-4012-4FA4-B2DC-8D1B6CA58E90}" srcOrd="8" destOrd="0" presId="urn:microsoft.com/office/officeart/2008/layout/LinedList"/>
    <dgm:cxn modelId="{F67080B6-E53A-41AC-A852-8A593E20A5F1}" type="presParOf" srcId="{B76065E0-0CBD-44A7-A509-02D23A859F80}" destId="{D08BFE31-8671-4E99-A0F5-F25DFA8617F0}" srcOrd="9" destOrd="0" presId="urn:microsoft.com/office/officeart/2008/layout/LinedList"/>
    <dgm:cxn modelId="{34407710-4902-484A-B88A-87AC0123B8A1}" type="presParOf" srcId="{B76065E0-0CBD-44A7-A509-02D23A859F80}" destId="{9EC49DA7-4AE5-47FF-A457-04A227D5E438}" srcOrd="10" destOrd="0" presId="urn:microsoft.com/office/officeart/2008/layout/LinedList"/>
    <dgm:cxn modelId="{E4CC9A7B-BAEA-4EFF-9C14-1B105D2E50D6}" type="presParOf" srcId="{9EC49DA7-4AE5-47FF-A457-04A227D5E438}" destId="{45C68576-B10D-4DF2-BF6D-68F371CB073D}" srcOrd="0" destOrd="0" presId="urn:microsoft.com/office/officeart/2008/layout/LinedList"/>
    <dgm:cxn modelId="{2BF754EA-76BB-4450-8D4A-4B98115B2EA0}" type="presParOf" srcId="{9EC49DA7-4AE5-47FF-A457-04A227D5E438}" destId="{9B12A7B7-BA52-4CAF-8858-4E813C4B8E04}" srcOrd="1" destOrd="0" presId="urn:microsoft.com/office/officeart/2008/layout/LinedList"/>
    <dgm:cxn modelId="{8A6E614F-7FB9-4A7A-B3ED-A8F3AA1CFA36}" type="presParOf" srcId="{9EC49DA7-4AE5-47FF-A457-04A227D5E438}" destId="{06B8FA84-C077-4FCF-AB7C-BEB05E90B2A4}" srcOrd="2" destOrd="0" presId="urn:microsoft.com/office/officeart/2008/layout/LinedList"/>
    <dgm:cxn modelId="{73C92D14-71EA-4A22-98B8-03211350BFC5}" type="presParOf" srcId="{B76065E0-0CBD-44A7-A509-02D23A859F80}" destId="{30149F57-5D75-405B-A1AA-EBD2025BA152}" srcOrd="11" destOrd="0" presId="urn:microsoft.com/office/officeart/2008/layout/LinedList"/>
    <dgm:cxn modelId="{A56F0066-001D-4BC4-A5A2-CD2F9D0A2B8A}" type="presParOf" srcId="{B76065E0-0CBD-44A7-A509-02D23A859F80}" destId="{319538B3-E460-470A-83AE-5A9C469045E9}" srcOrd="12" destOrd="0" presId="urn:microsoft.com/office/officeart/2008/layout/LinedList"/>
    <dgm:cxn modelId="{0F46E678-73E5-435E-AEE0-0317C63DBBB4}" type="presParOf" srcId="{B76065E0-0CBD-44A7-A509-02D23A859F80}" destId="{B7A985AB-74D2-492D-8EDF-1423169DE3F7}" srcOrd="13" destOrd="0" presId="urn:microsoft.com/office/officeart/2008/layout/LinedList"/>
    <dgm:cxn modelId="{E530C2C1-FE6B-486F-A7F8-3FFB7BC1DD9C}" type="presParOf" srcId="{B7A985AB-74D2-492D-8EDF-1423169DE3F7}" destId="{3D9331C9-62FA-4981-9BFC-3C250C165BFE}" srcOrd="0" destOrd="0" presId="urn:microsoft.com/office/officeart/2008/layout/LinedList"/>
    <dgm:cxn modelId="{B45AAC27-72B7-420E-8455-66359C3BDFA2}" type="presParOf" srcId="{B7A985AB-74D2-492D-8EDF-1423169DE3F7}" destId="{7E204D41-9A8B-41F9-8477-4CF23E1AE116}" srcOrd="1" destOrd="0" presId="urn:microsoft.com/office/officeart/2008/layout/LinedList"/>
    <dgm:cxn modelId="{E76C7F26-715A-46FC-9D89-AF6D7B32F696}" type="presParOf" srcId="{B7A985AB-74D2-492D-8EDF-1423169DE3F7}" destId="{A9DA1FB7-3A60-4B6D-8876-4FBA9ED016A1}" srcOrd="2" destOrd="0" presId="urn:microsoft.com/office/officeart/2008/layout/LinedList"/>
    <dgm:cxn modelId="{2905AD7A-67B5-4CFF-8434-01211F94F8E2}" type="presParOf" srcId="{B76065E0-0CBD-44A7-A509-02D23A859F80}" destId="{FADB8BA8-35FA-4BF9-B6EB-7F7CFAEDE1E0}" srcOrd="14" destOrd="0" presId="urn:microsoft.com/office/officeart/2008/layout/LinedList"/>
    <dgm:cxn modelId="{1659A68E-0EE7-403E-8E5D-BCC52AE9B7D6}" type="presParOf" srcId="{B76065E0-0CBD-44A7-A509-02D23A859F80}" destId="{542FBC5E-6C53-4C9F-8CB6-DEEAC170A6D4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CBDD6-CA5E-48D1-BA7D-27DCF5E87D83}">
      <dsp:nvSpPr>
        <dsp:cNvPr id="0" name=""/>
        <dsp:cNvSpPr/>
      </dsp:nvSpPr>
      <dsp:spPr>
        <a:xfrm>
          <a:off x="0" y="438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9783F-6B6E-443D-8BE3-B2E8A28CD47D}">
      <dsp:nvSpPr>
        <dsp:cNvPr id="0" name=""/>
        <dsp:cNvSpPr/>
      </dsp:nvSpPr>
      <dsp:spPr>
        <a:xfrm>
          <a:off x="0" y="438"/>
          <a:ext cx="10268712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General </a:t>
          </a:r>
          <a:r>
            <a:rPr lang="en-US" sz="2900" kern="1200" baseline="0" dirty="0" err="1"/>
            <a:t>Decompilers</a:t>
          </a:r>
          <a:r>
            <a:rPr lang="en-US" sz="2900" kern="1200" baseline="0" dirty="0"/>
            <a:t>:  </a:t>
          </a:r>
          <a:r>
            <a:rPr lang="en-US" sz="2900" kern="1200" baseline="0" dirty="0" err="1">
              <a:solidFill>
                <a:schemeClr val="accent6"/>
              </a:solidFill>
            </a:rPr>
            <a:t>Ghidra</a:t>
          </a:r>
          <a:r>
            <a:rPr lang="en-US" sz="2900" kern="1200" baseline="0" dirty="0"/>
            <a:t>, IDA (pro), </a:t>
          </a:r>
          <a:r>
            <a:rPr lang="en-US" sz="2900" kern="1200" baseline="0" dirty="0" err="1"/>
            <a:t>BinaryNinja</a:t>
          </a:r>
          <a:r>
            <a:rPr lang="en-US" sz="2900" kern="1200" baseline="0" dirty="0"/>
            <a:t>, </a:t>
          </a:r>
          <a:r>
            <a:rPr lang="en-US" sz="2900" kern="1200" baseline="0" dirty="0" err="1"/>
            <a:t>objdump</a:t>
          </a:r>
          <a:endParaRPr lang="en-US" sz="2900" kern="1200" dirty="0"/>
        </a:p>
      </dsp:txBody>
      <dsp:txXfrm>
        <a:off x="0" y="438"/>
        <a:ext cx="10268712" cy="718542"/>
      </dsp:txXfrm>
    </dsp:sp>
    <dsp:sp modelId="{9064978B-400D-4A6C-926D-F1C090A576C1}">
      <dsp:nvSpPr>
        <dsp:cNvPr id="0" name=""/>
        <dsp:cNvSpPr/>
      </dsp:nvSpPr>
      <dsp:spPr>
        <a:xfrm>
          <a:off x="0" y="718981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304AE-001E-43B8-ABB0-D5CBFCE15ECC}">
      <dsp:nvSpPr>
        <dsp:cNvPr id="0" name=""/>
        <dsp:cNvSpPr/>
      </dsp:nvSpPr>
      <dsp:spPr>
        <a:xfrm>
          <a:off x="0" y="718981"/>
          <a:ext cx="10268712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Mobile decompiler: apktool,dex2jar,jd-GUI, MOB-SF</a:t>
          </a:r>
          <a:endParaRPr lang="en-US" sz="2900" kern="1200"/>
        </a:p>
      </dsp:txBody>
      <dsp:txXfrm>
        <a:off x="0" y="718981"/>
        <a:ext cx="10268712" cy="718542"/>
      </dsp:txXfrm>
    </dsp:sp>
    <dsp:sp modelId="{2433427B-831E-459B-9DAE-62DA3456411A}">
      <dsp:nvSpPr>
        <dsp:cNvPr id="0" name=""/>
        <dsp:cNvSpPr/>
      </dsp:nvSpPr>
      <dsp:spPr>
        <a:xfrm>
          <a:off x="0" y="1437524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B2AA7-9425-48F6-A175-8152CFA7EBDF}">
      <dsp:nvSpPr>
        <dsp:cNvPr id="0" name=""/>
        <dsp:cNvSpPr/>
      </dsp:nvSpPr>
      <dsp:spPr>
        <a:xfrm>
          <a:off x="0" y="1437524"/>
          <a:ext cx="10268712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.NET: ILSpy, dotPEEK</a:t>
          </a:r>
          <a:endParaRPr lang="en-US" sz="2900" kern="1200"/>
        </a:p>
      </dsp:txBody>
      <dsp:txXfrm>
        <a:off x="0" y="1437524"/>
        <a:ext cx="10268712" cy="718542"/>
      </dsp:txXfrm>
    </dsp:sp>
    <dsp:sp modelId="{A9158E22-0E80-4716-BCEB-78CC10D2974F}">
      <dsp:nvSpPr>
        <dsp:cNvPr id="0" name=""/>
        <dsp:cNvSpPr/>
      </dsp:nvSpPr>
      <dsp:spPr>
        <a:xfrm>
          <a:off x="0" y="2156067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5160E-D1D5-4305-96B0-3005A9365185}">
      <dsp:nvSpPr>
        <dsp:cNvPr id="0" name=""/>
        <dsp:cNvSpPr/>
      </dsp:nvSpPr>
      <dsp:spPr>
        <a:xfrm>
          <a:off x="0" y="2156067"/>
          <a:ext cx="10268712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Golang: gotools (ghidra)</a:t>
          </a:r>
          <a:endParaRPr lang="en-US" sz="2900" kern="1200"/>
        </a:p>
      </dsp:txBody>
      <dsp:txXfrm>
        <a:off x="0" y="2156067"/>
        <a:ext cx="10268712" cy="718542"/>
      </dsp:txXfrm>
    </dsp:sp>
    <dsp:sp modelId="{FC7BC611-E895-4524-9A36-23D098137352}">
      <dsp:nvSpPr>
        <dsp:cNvPr id="0" name=""/>
        <dsp:cNvSpPr/>
      </dsp:nvSpPr>
      <dsp:spPr>
        <a:xfrm>
          <a:off x="0" y="2874610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3004-6DAC-4606-B6F6-82EA77B7BCD1}">
      <dsp:nvSpPr>
        <dsp:cNvPr id="0" name=""/>
        <dsp:cNvSpPr/>
      </dsp:nvSpPr>
      <dsp:spPr>
        <a:xfrm>
          <a:off x="0" y="2874610"/>
          <a:ext cx="10268712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Debuggers: </a:t>
          </a:r>
          <a:r>
            <a:rPr lang="en-US" sz="2900" kern="1200" baseline="0">
              <a:solidFill>
                <a:schemeClr val="accent6"/>
              </a:solidFill>
            </a:rPr>
            <a:t>radare2</a:t>
          </a:r>
          <a:r>
            <a:rPr lang="en-US" sz="2900" kern="1200" baseline="0"/>
            <a:t>,gdb, cutter. </a:t>
          </a:r>
          <a:endParaRPr lang="en-US" sz="2900" kern="1200"/>
        </a:p>
      </dsp:txBody>
      <dsp:txXfrm>
        <a:off x="0" y="2874610"/>
        <a:ext cx="10268712" cy="71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775DA-3A6C-4350-8571-3F7D5231FC9E}">
      <dsp:nvSpPr>
        <dsp:cNvPr id="0" name=""/>
        <dsp:cNvSpPr/>
      </dsp:nvSpPr>
      <dsp:spPr>
        <a:xfrm>
          <a:off x="0" y="0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2920C-10E4-4373-AAE3-AA6ECCB776C0}">
      <dsp:nvSpPr>
        <dsp:cNvPr id="0" name=""/>
        <dsp:cNvSpPr/>
      </dsp:nvSpPr>
      <dsp:spPr>
        <a:xfrm>
          <a:off x="0" y="0"/>
          <a:ext cx="2053742" cy="17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 dirty="0"/>
            <a:t>`</a:t>
          </a:r>
          <a:r>
            <a:rPr lang="en-US" sz="2100" kern="1200" baseline="0" dirty="0" err="1"/>
            <a:t>aaa</a:t>
          </a:r>
          <a:r>
            <a:rPr lang="en-US" sz="2100" kern="1200" baseline="0" dirty="0"/>
            <a:t>`, `s`, `px[</a:t>
          </a:r>
          <a:r>
            <a:rPr lang="en-US" sz="2100" kern="1200" baseline="0" dirty="0" err="1"/>
            <a:t>wq</a:t>
          </a:r>
          <a:r>
            <a:rPr lang="en-US" sz="2100" kern="1200" baseline="0" dirty="0"/>
            <a:t>]`, `</a:t>
          </a:r>
          <a:r>
            <a:rPr lang="en-US" sz="2100" kern="1200" baseline="0" dirty="0" err="1"/>
            <a:t>ps</a:t>
          </a:r>
          <a:r>
            <a:rPr lang="en-US" sz="2100" kern="1200" baseline="0" dirty="0"/>
            <a:t>`, `</a:t>
          </a:r>
          <a:r>
            <a:rPr lang="en-US" sz="2100" kern="1200" baseline="0" dirty="0" err="1"/>
            <a:t>db</a:t>
          </a:r>
          <a:r>
            <a:rPr lang="en-US" sz="2100" kern="1200" baseline="0" dirty="0"/>
            <a:t>`, `dc`, `</a:t>
          </a:r>
          <a:r>
            <a:rPr lang="en-US" sz="2100" kern="1200" baseline="0" dirty="0" err="1"/>
            <a:t>dcr</a:t>
          </a:r>
          <a:r>
            <a:rPr lang="en-US" sz="2100" kern="1200" baseline="0" dirty="0"/>
            <a:t>`, `ds`, `</a:t>
          </a:r>
          <a:r>
            <a:rPr lang="en-US" sz="2100" kern="1200" baseline="0" dirty="0" err="1"/>
            <a:t>dr</a:t>
          </a:r>
          <a:r>
            <a:rPr lang="en-US" sz="2100" kern="1200" baseline="0" dirty="0"/>
            <a:t>[r]`, `</a:t>
          </a:r>
          <a:r>
            <a:rPr lang="en-US" sz="2100" kern="1200" baseline="0" dirty="0" err="1"/>
            <a:t>ood</a:t>
          </a:r>
          <a:r>
            <a:rPr lang="en-US" sz="2100" kern="1200" baseline="0" dirty="0"/>
            <a:t>`, `dm`</a:t>
          </a:r>
          <a:endParaRPr lang="en-US" sz="2100" kern="1200" dirty="0"/>
        </a:p>
      </dsp:txBody>
      <dsp:txXfrm>
        <a:off x="0" y="0"/>
        <a:ext cx="2053742" cy="1796796"/>
      </dsp:txXfrm>
    </dsp:sp>
    <dsp:sp modelId="{4D35C3B2-8775-413E-B4C2-65CBA0699FE2}">
      <dsp:nvSpPr>
        <dsp:cNvPr id="0" name=""/>
        <dsp:cNvSpPr/>
      </dsp:nvSpPr>
      <dsp:spPr>
        <a:xfrm>
          <a:off x="0" y="1796796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79488-A403-4761-8EDD-303C0C51FCA1}">
      <dsp:nvSpPr>
        <dsp:cNvPr id="0" name=""/>
        <dsp:cNvSpPr/>
      </dsp:nvSpPr>
      <dsp:spPr>
        <a:xfrm>
          <a:off x="0" y="1796796"/>
          <a:ext cx="2053742" cy="17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Debugging:</a:t>
          </a:r>
          <a:endParaRPr lang="en-US" sz="2100" kern="1200"/>
        </a:p>
      </dsp:txBody>
      <dsp:txXfrm>
        <a:off x="0" y="1796796"/>
        <a:ext cx="2053742" cy="1796796"/>
      </dsp:txXfrm>
    </dsp:sp>
    <dsp:sp modelId="{1121B490-0149-4647-9874-B44FA6B95164}">
      <dsp:nvSpPr>
        <dsp:cNvPr id="0" name=""/>
        <dsp:cNvSpPr/>
      </dsp:nvSpPr>
      <dsp:spPr>
        <a:xfrm>
          <a:off x="2207773" y="1813728"/>
          <a:ext cx="8060938" cy="3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Db &lt;addr/sym&gt; to set a breakpoint</a:t>
          </a:r>
          <a:endParaRPr lang="en-US" sz="1600" kern="1200"/>
        </a:p>
      </dsp:txBody>
      <dsp:txXfrm>
        <a:off x="2207773" y="1813728"/>
        <a:ext cx="8060938" cy="338653"/>
      </dsp:txXfrm>
    </dsp:sp>
    <dsp:sp modelId="{4BC1783F-BF25-40FB-9E19-9179AE0B54FC}">
      <dsp:nvSpPr>
        <dsp:cNvPr id="0" name=""/>
        <dsp:cNvSpPr/>
      </dsp:nvSpPr>
      <dsp:spPr>
        <a:xfrm>
          <a:off x="2053742" y="2152382"/>
          <a:ext cx="8214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ED71D-761A-4751-AE02-FF7B90086E3C}">
      <dsp:nvSpPr>
        <dsp:cNvPr id="0" name=""/>
        <dsp:cNvSpPr/>
      </dsp:nvSpPr>
      <dsp:spPr>
        <a:xfrm>
          <a:off x="2207773" y="2169315"/>
          <a:ext cx="8060938" cy="3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`dc` to continue until hit</a:t>
          </a:r>
          <a:endParaRPr lang="en-US" sz="1600" kern="1200"/>
        </a:p>
      </dsp:txBody>
      <dsp:txXfrm>
        <a:off x="2207773" y="2169315"/>
        <a:ext cx="8060938" cy="338653"/>
      </dsp:txXfrm>
    </dsp:sp>
    <dsp:sp modelId="{54CF375F-D183-4241-8146-D2EFA7348D21}">
      <dsp:nvSpPr>
        <dsp:cNvPr id="0" name=""/>
        <dsp:cNvSpPr/>
      </dsp:nvSpPr>
      <dsp:spPr>
        <a:xfrm>
          <a:off x="2053742" y="2507969"/>
          <a:ext cx="8214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32BC7-EC79-4C8B-A4F6-E68E531AF7BB}">
      <dsp:nvSpPr>
        <dsp:cNvPr id="0" name=""/>
        <dsp:cNvSpPr/>
      </dsp:nvSpPr>
      <dsp:spPr>
        <a:xfrm>
          <a:off x="2207773" y="2524901"/>
          <a:ext cx="8060938" cy="3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`ds` to step instructions into</a:t>
          </a:r>
          <a:endParaRPr lang="en-US" sz="1600" kern="1200"/>
        </a:p>
      </dsp:txBody>
      <dsp:txXfrm>
        <a:off x="2207773" y="2524901"/>
        <a:ext cx="8060938" cy="338653"/>
      </dsp:txXfrm>
    </dsp:sp>
    <dsp:sp modelId="{C5F7A276-4012-4FA4-B2DC-8D1B6CA58E90}">
      <dsp:nvSpPr>
        <dsp:cNvPr id="0" name=""/>
        <dsp:cNvSpPr/>
      </dsp:nvSpPr>
      <dsp:spPr>
        <a:xfrm>
          <a:off x="2053742" y="2863555"/>
          <a:ext cx="8214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2A7B7-BA52-4CAF-8858-4E813C4B8E04}">
      <dsp:nvSpPr>
        <dsp:cNvPr id="0" name=""/>
        <dsp:cNvSpPr/>
      </dsp:nvSpPr>
      <dsp:spPr>
        <a:xfrm>
          <a:off x="2207773" y="2880488"/>
          <a:ext cx="8060938" cy="3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`dso` the same but over calls</a:t>
          </a:r>
          <a:endParaRPr lang="en-US" sz="1600" kern="1200"/>
        </a:p>
      </dsp:txBody>
      <dsp:txXfrm>
        <a:off x="2207773" y="2880488"/>
        <a:ext cx="8060938" cy="338653"/>
      </dsp:txXfrm>
    </dsp:sp>
    <dsp:sp modelId="{30149F57-5D75-405B-A1AA-EBD2025BA152}">
      <dsp:nvSpPr>
        <dsp:cNvPr id="0" name=""/>
        <dsp:cNvSpPr/>
      </dsp:nvSpPr>
      <dsp:spPr>
        <a:xfrm>
          <a:off x="2053742" y="3219142"/>
          <a:ext cx="8214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04D41-9A8B-41F9-8477-4CF23E1AE116}">
      <dsp:nvSpPr>
        <dsp:cNvPr id="0" name=""/>
        <dsp:cNvSpPr/>
      </dsp:nvSpPr>
      <dsp:spPr>
        <a:xfrm>
          <a:off x="2207773" y="3236075"/>
          <a:ext cx="8060938" cy="3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`dcr` continue till ret</a:t>
          </a:r>
          <a:endParaRPr lang="en-US" sz="1600" kern="1200"/>
        </a:p>
      </dsp:txBody>
      <dsp:txXfrm>
        <a:off x="2207773" y="3236075"/>
        <a:ext cx="8060938" cy="338653"/>
      </dsp:txXfrm>
    </dsp:sp>
    <dsp:sp modelId="{FADB8BA8-35FA-4BF9-B6EB-7F7CFAEDE1E0}">
      <dsp:nvSpPr>
        <dsp:cNvPr id="0" name=""/>
        <dsp:cNvSpPr/>
      </dsp:nvSpPr>
      <dsp:spPr>
        <a:xfrm>
          <a:off x="2053742" y="3574729"/>
          <a:ext cx="8214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2429 310 24575,'-1'-5'0,"-1"0"0,-1 0 0,1 0 0,-1 0 0,0 0 0,0 0 0,0 1 0,0-1 0,-8-6 0,-1-3 0,-7-7 0,-1 0 0,-1 2 0,-1 1 0,-1 0 0,-42-24 0,48 31 0,7 5 0,0 0 0,0 0 0,-1 1 0,0 1 0,0 0 0,0 0 0,0 1 0,-1 1 0,-13-2 0,-67-18 0,73 16 0,0 1 0,-1 0 0,1 2 0,-27-2 0,-525 6 0,554 0 0,0 0 0,-34 9 0,-29 2 0,-295-11 0,180-2 0,173 2 0,0 1 0,-29 7 0,29-5 0,-1 0 0,-26 0 0,29-4 0,0 0 0,0 1 0,0 1 0,0 1 0,0 1 0,1 1 0,0 0 0,0 2 0,0 0 0,-19 11 0,6-3 0,28-14 0,-1 1 0,1 0 0,0-1 0,0 1 0,1 1 0,-1-1 0,0 0 0,1 1 0,-1 0 0,1 0 0,0 0 0,0 0 0,0 0 0,1 1 0,-1-1 0,1 1 0,-4 6 0,-1 8 0,1 0 0,1 0 0,0 0 0,-3 34 0,7-41 0,0 0 0,1 0 0,0 0 0,1 0 0,0 0 0,1 0 0,0 0 0,0 0 0,7 15 0,-5-18 0,1 0 0,0-1 0,0 0 0,1 0 0,0 0 0,0 0 0,1-1 0,10 8 0,0-1 0,1-2 0,27 16 0,-4-8 0,0-1 0,1-3 0,1-1 0,0-1 0,72 9 0,50 3 0,-23-2 0,-79-12 0,-39-6 0,-1-2 0,34 2 0,8-6 0,-29 0 0,-1 1 0,0 2 0,66 11 0,-61-6 0,1-3 0,-1-1 0,1-1 0,47-6 0,8 1 0,-20 5 0,85-4 0,-149-1 0,0 0 0,0 0 0,-1-1 0,1 0 0,-1-1 0,0-1 0,0 0 0,-1 0 0,12-10 0,30-15 0,-35 20 0,-1 0 0,0-1 0,-1-1 0,0 0 0,15-17 0,-12 11 0,1 1 0,23-16 0,-34 26-136,0 1-1,0-1 1,-1-1-1,0 1 1,0-1-1,-1 0 1,0-1-1,-1 1 0,5-13 1,-3 9-6690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2544 219 24575,'0'-1'0,"0"0"0,0 0 0,-1 0 0,1 0 0,-1 0 0,1 1 0,-1-1 0,1 0 0,-1 0 0,1 0 0,-1 1 0,0-1 0,1 0 0,-1 0 0,0 1 0,0-1 0,0 1 0,1-1 0,-1 1 0,0-1 0,0 1 0,0 0 0,0-1 0,0 1 0,0 0 0,0 0 0,-2-1 0,-33-4 0,25 4 0,-134-24 0,81 15 0,39 5 0,1 1 0,-30 0 0,51 4 0,-14 1 0,0-1 0,0 0 0,0-2 0,0 0 0,1-1 0,-1 0 0,1-1 0,-31-13 0,31 11 0,-1 1 0,0 0 0,0 1 0,-25-2 0,3 0 0,-114-18 0,-3 1 0,-40-5 0,136 22 0,0 3 0,-83 5 0,31 1 0,67-4 0,10 0 0,0 1 0,-1 2 0,-60 12 0,68-10 0,0 0 0,0-2 0,-1-1 0,-34-3 0,-59 2 0,51 12 0,50-7 0,0-2 0,-32 2 0,14-6 0,22 0 0,1 1 0,-1 0 0,-27 5 0,39-4 0,1 0 0,-1 1 0,1-1 0,-1 1 0,1 0 0,0 0 0,0 0 0,0 1 0,0-1 0,0 1 0,0 0 0,1 0 0,0 0 0,-1 1 0,1-1 0,0 1 0,-4 6 0,3-3 0,-1 1 0,1-1 0,1 1 0,-1 0 0,1 0 0,1 0 0,-1 1 0,2-1 0,-1 0 0,1 1 0,0-1 0,1 1 0,0 0 0,0-1 0,1 1 0,0-1 0,0 1 0,1-1 0,0 0 0,1 1 0,-1-1 0,2 0 0,-1 0 0,1-1 0,0 1 0,1-1 0,0 0 0,0 0 0,12 11 0,-6-8 0,0-1 0,1-1 0,1 0 0,-1-1 0,1 0 0,0-1 0,21 7 0,-2-4 0,0-1 0,38 5 0,-55-10 0,0 1 0,0 0 0,16 8 0,-19-7 0,0-1 0,0 0 0,1 0 0,0-1 0,15 1 0,49-2 0,-51-3 0,0 2 0,0 1 0,43 8 0,-29-3 0,0-3 0,-1-1 0,1-1 0,53-6 0,2 2 0,28 4 0,133-5 0,-185-9 0,-50 8 0,0 0 0,32-1 0,-29 4 0,46-9 0,-46 5 0,48-2 0,-52 7 0,8 1 0,0-2 0,0-1 0,44-10 0,70-12 0,-107 17 0,-23 5 0,0 0 0,-1-1 0,1 0 0,-1-1 0,0 0 0,14-8 0,-15 7 0,1 0 0,0 1 0,0 1 0,0 0 0,16-3 0,-20 5 0,-1 0 0,1 0 0,-1 0 0,1-1 0,-1 0 0,1 0 0,-1-1 0,0 0 0,0 0 0,0 0 0,-1-1 0,1 0 0,-1 0 0,0 0 0,0 0 0,0-1 0,-1 0 0,5-6 0,35-42 0,-37 46 0,0 1 0,-1-2 0,0 1 0,0-1 0,0 1 0,-1-2 0,0 1 0,-1 0 0,0-1 0,0 0 0,-1 0 0,4-14 0,-7 20 5,0 1-1,0 0 1,0 0 0,-1 0-1,1 0 1,0 0-1,-1 0 1,0 0 0,0 0-1,1 0 1,-1 0 0,0 0-1,0 1 1,-1-1-1,1 0 1,0 1 0,0-1-1,-1 0 1,1 1-1,-1 0 1,0-1 0,1 1-1,-1 0 1,0 0-1,-2-2 1,-4 0-302,1-1 0,-1 1 0,0 0 0,-16-3 0,8 3-6529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24575,'3'0'0,"7"0"0,4 0 0,5 0 0,2 0 0,-1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24575,'4'0'0,"2"-4"0,3-2 0,4 1 0,5 1 0,2 1 0,-1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24575,'4'0'0,"1"-4"0,4-2 0,4 1 0,5 1 0,-2-3 0,-3-4 0,0 0 0,-1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9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24575,'0'-5'0,"0"-4"0,0-5 0,0-5 0,0-3 0,0-1 0,0-1 0,0-1 0,0 0 0,0 0 0,0 1 0,0 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9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24575,'0'-4'0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48 408 24575,'0'-3'0,"0"-7"0,0-4 0,0-1-8191</inkml:trace>
  <inkml:trace contextRef="#ctx0" brushRef="#br0" timeOffset="1">1 5 24575,'0'-4'0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1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24575,'2'-7'0,"0"1"0,0 0 0,1-1 0,0 1 0,0 0 0,0 1 0,1-1 0,0 0 0,0 1 0,0 0 0,1 0 0,0 0 0,6-4 0,19-16 0,-10 9 0,-1 0 0,25-14 0,-40 28 0,0-1 0,0 1 0,0 0 0,1 0 0,-1 1 0,0-1 0,1 1 0,-1 0 0,1 0 0,-1 0 0,1 1 0,0-1 0,-1 1 0,1 0 0,0 1 0,-1-1 0,9 2 0,-6 2 0,0 1 0,0-1 0,0 1 0,-1 1 0,1-1 0,-1 1 0,0 0 0,8 11 0,19 18 0,22 18 67,-39-36-544,0-1-1,29 22 1,-31-29-6349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3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2023 52 24575,'-762'0'0,"744"-1"0,0-1 0,-31-7 0,-31-3 0,37 11 0,-81-12 0,69 6 0,0 2 0,0 3 0,-57 5 0,9-1 0,88-1 0,0 1 0,0 0 0,0 1 0,0 1 0,-21 8 0,20-7 0,0 0 0,0 0 0,-1-2 0,-20 3 0,22-5 0,1 1 0,-1 0 0,0 1 0,1 1 0,0 1 0,0 0 0,0 0 0,0 2 0,-18 11 0,-9 3 0,30-16 0,0 1 0,1 0 0,-1 0 0,1 1 0,-14 13 0,18-13 0,0-1 0,1 1 0,0 0 0,0 0 0,1 0 0,0 0 0,0 1 0,1 0 0,0 0 0,0 0 0,1 0 0,0 0 0,1 0 0,-1 1 0,1-1 0,1 1 0,0-1 0,0 1 0,1-1 0,0 1 0,0-1 0,1 0 0,0 0 0,0 1 0,1-1 0,0-1 0,8 15 0,-7-16 0,1-1 0,-1 1 0,1-1 0,0 0 0,0-1 0,0 1 0,1-1 0,0 0 0,0-1 0,0 1 0,0-1 0,8 3 0,4 1 0,1 0 0,0-1 0,21 4 0,44 7 0,-33-6 0,0-2 0,1-2 0,62 1 0,-91-7 0,0 1 0,35 8 0,4 1 0,80 12 0,-90-14 0,-20-3 0,1-2 0,40 1 0,47-4 0,117-4 0,-95-20 0,-101 16 0,0-2 0,-1-2 0,60-25 0,-84 29 0,86-40 0,-90 41 0,-1-1 0,1-1 0,-1 1 0,-1-2 0,0 1 0,10-12 0,-16 15 0,0 0 0,-1-1 0,0 0 0,0 0 0,-1 0 0,1 0 0,-1 0 0,-1 0 0,1-1 0,-1 1 0,0 0 0,0-10 0,0-15 0,-5-43 0,1 20 0,3 7-1365,0 26-5461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0 898 24575,'1'-5'0,"0"0"0,0 1 0,0-1 0,1 0 0,-1 1 0,1 0 0,0-1 0,0 1 0,1 0 0,-1 0 0,1 0 0,4-5 0,44-46 0,-41 46 0,2-1 0,0 0 0,0 1 0,18-10 0,-19 13 0,0-1 0,0-1 0,-1 1 0,0-1 0,14-17 0,7-6 0,2 1 0,1 2 0,0 1 0,2 1 0,43-21 0,-64 37 0,-2 4 0,0-1 0,1 2 0,0 0 0,0 0 0,24-4 0,-26 7 0,1 0 0,-1-2 0,0 1 0,-1-1 0,1-1 0,-1 0 0,0-1 0,14-9 0,4-5 0,0 1 0,48-22 0,14-9 0,-80 45 0,0 0 0,0 0 0,0 1 0,13-3 0,-16 6 0,-1-1 0,0 0 0,0-1 0,0 1 0,0-1 0,0-1 0,0 1 0,-1-1 0,1 0 0,-1-1 0,0 0 0,6-6 0,-7 5 0,0 1 0,0 0 0,1 0 0,-1 1 0,1-1 0,0 1 0,0 1 0,0-1 0,11-4 0,68-19 0,-65 22 0,0-1 0,35-16 0,-42 16 0,1 2 0,-1-1 0,1 1 0,0 1 0,0 1 0,0 0 0,26 0 0,47-8 0,7-15-1365,-78 21-5461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 24575,'10'-1'0,"0"-1"0,0 0 0,0 0 0,0-1 0,-1 0 0,1 0 0,-1-1 0,1-1 0,11-7 0,-8 5 0,0 0 0,0 1 0,28-8 0,80-11 0,-105 22 0,0-1 0,0-1 0,0-1 0,0 0 0,-1-1 0,28-17 0,1 1 0,6 3 30,-40 18-204,-1-1-1,0-1 1,-1 1 0,1-2-1,-1 1 1,1-1-1,10-8 1,-9 3-6652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2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24575,'11'0'0,"0"1"0,0 0 0,0 0 0,-1 1 0,1 1 0,-1 0 0,1 0 0,-1 1 0,12 6 0,-17-7 0,0 0 0,0 0 0,0 0 0,0 1 0,-1 0 0,0 0 0,0 0 0,0 0 0,0 1 0,-1-1 0,1 1 0,-1 0 0,-1 0 0,1 0 0,0 0 0,-1 1 0,0-1 0,-1 1 0,2 6 0,3 20 0,1 9 0,-1 0 0,1 55 0,-7-89-78,-4 59 286,3-62-315,0 1 0,0-1 1,0 0-1,0 0 0,-1-1 0,0 1 0,0 0 1,0 0-1,0-1 0,0 1 0,-1-1 1,1 0-1,-5 4 0,-6 4-6719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3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33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06:18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939 125 24575,'-1'-2'0,"1"1"0,0 0 0,-1-1 0,1 1 0,-1 0 0,0 0 0,1-1 0,-1 1 0,0 0 0,0 0 0,0 0 0,0 0 0,0 0 0,0 0 0,0 0 0,0 0 0,0 0 0,0 0 0,0 1 0,-1-1 0,1 0 0,0 1 0,0-1 0,-1 1 0,1 0 0,0-1 0,-2 1 0,-42-8 0,40 7 0,-20-3 0,1-2 0,0 0 0,-46-19 0,-1-1 0,36 19 0,-1 0 0,0 3 0,-1 1 0,1 1 0,-67 7 0,11-2 0,84-4 0,-1 1 0,1 0 0,-1 1 0,1 0 0,-1 0 0,1 1 0,0 0 0,-1 0 0,1 1 0,0 0 0,0 0 0,1 1 0,-1 0 0,1 1 0,0 0 0,0 0 0,0 0 0,1 1 0,0 0 0,0 0 0,0 0 0,1 1 0,-6 8 0,-2 7 0,1 1 0,1 1 0,1 0 0,1 0 0,1 1 0,1 0 0,1 0 0,1 1 0,2-1 0,-1 32 0,5-50 0,1 1 0,0-1 0,0 1 0,1-1 0,0 0 0,0 0 0,1 0 0,-1 0 0,1-1 0,1 1 0,0-1 0,0 0 0,0-1 0,0 1 0,1-1 0,0 0 0,0 0 0,0-1 0,8 5 0,1 0 0,1 0 0,0 0 0,0-2 0,1 0 0,0 0 0,1-2 0,19 4 0,26-2 0,0-3 0,107-7 0,-42-1 0,-40 6 0,97-5 0,-174 1 0,-1 0 0,1-1 0,0-1 0,-1 0 0,0 0 0,0-1 0,0 0 0,-1-1 0,0 0 0,0 0 0,0-1 0,0 0 0,-1-1 0,11-13 0,-14 15 0,0 0 0,-1 0 0,0-1 0,0 1 0,-1-1 0,0 0 0,0 0 0,0 0 0,-1 0 0,2-8 0,-4 10 0,1 1 0,-1-1 0,0 0 0,0 0 0,0 1 0,-1-1 0,0 0 0,0 0 0,0 1 0,0-1 0,-1 1 0,0-1 0,0 1 0,0 0 0,0-1 0,-5-5 0,1 3 13,0 1 1,-1 0-1,0 0 0,0 0 0,0 1 0,-1 0 1,0 0-1,-15-6 0,15 7-161,0 0-1,0 0 1,1-1-1,-1 1 1,1-2 0,0 1-1,0-1 1,1 0-1,-7-8 1,0-7-6678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06:20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668 163 24575,'0'-6'0,"-1"0"0,0 0 0,0 1 0,-1-1 0,0 1 0,0-1 0,0 1 0,0-1 0,-1 1 0,0 0 0,0 0 0,0 1 0,-1-1 0,0 1 0,0-1 0,0 1 0,0 0 0,0 1 0,-1-1 0,0 1 0,0 0 0,0 0 0,0 0 0,-6-2 0,-7-3 0,1 1 0,-1 1 0,-1 1 0,1 0 0,-1 1 0,-24-1 0,42 4 0,-34-2 0,1 1 0,0 1 0,-50 6 0,75-4 0,1 1 0,-1-1 0,0 2 0,1-1 0,0 1 0,0 0 0,0 1 0,0 0 0,0 0 0,1 1 0,-1-1 0,1 2 0,1-1 0,-1 1 0,1 0 0,0 0 0,0 1 0,-9 14 0,0 9 0,2 0 0,1 1 0,1 0 0,2 1 0,1 1 0,-6 49 0,10-60 0,1 0 0,1 1 0,2-1 0,2 41 0,-1-56 0,0-1 0,1 0 0,-1 1 0,1-1 0,0 0 0,1 0 0,0 0 0,0 0 0,0-1 0,0 1 0,1-1 0,0 0 0,0 0 0,1 0 0,-1 0 0,1-1 0,0 0 0,0 0 0,0 0 0,1-1 0,5 4 0,47 21 0,1-3 0,72 21 0,-105-40 0,0-1 0,0-2 0,0 0 0,0-2 0,1-1 0,33-4 0,-56 4 0,-1-1 0,1 1 0,0-1 0,-1 0 0,0 0 0,1 0 0,-1-1 0,0 1 0,1-1 0,-1 0 0,0 0 0,0 0 0,0 0 0,-1 0 0,1-1 0,0 1 0,-1-1 0,0 0 0,1 1 0,-1-1 0,0 0 0,2-5 0,1-4 0,-1-1 0,0 1 0,-1-1 0,4-24 0,1-6 0,11-61 0,-18 94 0,0 0 0,-1 0 0,0 0 0,0 0 0,-1 0 0,-1 0 0,1 1 0,-6-15 0,4 19 0,0 0 0,-1 0 0,1 1 0,-1 0 0,0 0 0,0 0 0,-1 0 0,1 1 0,-1-1 0,0 1 0,0 0 0,0 1 0,0-1 0,-1 1 0,1 0 0,-7-1 0,3-1 0,0 1 0,0-2 0,1 1 0,-1-1 0,-9-7 0,-21-26-1365,21 23-5461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06:20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06:22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24575,'8'0'0,"-1"1"0,1 0 0,-1 0 0,1 1 0,-1 0 0,0 0 0,1 1 0,11 6 0,-14-7 0,-1 1 0,0 0 0,1-1 0,-1 1 0,-1 1 0,1-1 0,0 0 0,-1 1 0,0 0 0,1 0 0,-2 0 0,1 0 0,0 0 0,2 7 0,18 83 0,-10-34 0,-8-46 0,1-1 0,-1 0 0,2 0 0,14 20 0,-12-19 0,-1 0 0,0 0 0,9 25 0,-15-34 0,-1 0 0,0 0 0,0 0 0,0 0 0,-1 0 0,1 0 0,-1 0 0,0 0 0,-1 0 0,1 0 0,-1 0 0,0 0 0,0 0 0,-1 0 0,-3 9 0,2-9-7,0 1 0,0-1 1,-1 1-1,0-1 0,0 0 0,0 0 0,-1-1 0,1 1 0,-1-1 0,-10 7 1,-57 25 206,64-33-299,-1 0 0,0 0-1,1 1 1,0 0 0,0 1-1,0 0 1,1 0 0,-1 1-1,1-1 1,0 2-1,1-1 1,0 1 0,0 0-1,-7 11 1,6-4-6727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2116 193 24575,'-1'-2'0,"1"0"0,-1-1 0,0 1 0,0-1 0,0 1 0,0 0 0,0 0 0,0 0 0,0 0 0,-1 0 0,1 0 0,-1 0 0,0 0 0,1 0 0,-1 0 0,-3-1 0,-35-26 0,34 25 0,-5-1 0,1 0 0,-1 1 0,0 0 0,0 0 0,-1 2 0,1-1 0,-1 1 0,1 1 0,-20 0 0,-40-8 0,35 4 0,-2 1 0,1 1 0,-40 3 0,38 1 0,0-2 0,-65-10 0,45 4 0,-1 1 0,1 4 0,-72 5 0,12 0 0,19-1 0,-108-5 0,178-1 0,-56-15 0,62 12 0,0 1 0,0 1 0,-48-2 0,-28 5 0,-133 6 0,226-3 0,1-1 0,0 2 0,-1-1 0,1 1 0,0 0 0,0 0 0,0 1 0,1 0 0,-1 0 0,1 0 0,-1 0 0,1 1 0,0 0 0,0 0 0,1 1 0,-1-1 0,1 1 0,0 0 0,0 0 0,-4 8 0,3-4 0,1 0 0,0 0 0,1 0 0,0 1 0,0-1 0,1 1 0,0 0 0,1 0 0,0 0 0,0 0 0,1 0 0,2 13 0,-1-18 0,1 0 0,-1 1 0,1-1 0,1 0 0,-1 0 0,1 0 0,0-1 0,0 1 0,0-1 0,1 1 0,-1-1 0,1 0 0,0 0 0,1-1 0,4 4 0,21 23 0,-21-20 0,1 0 0,0 0 0,1-1 0,0-1 0,0 0 0,1 0 0,0-1 0,0-1 0,20 8 0,13 2 0,67 15 0,-66-20 0,-24-6 0,-1-2 0,0-1 0,1-1 0,24-1 0,-23-1 0,1 1 0,0 2 0,25 4 0,-4 1 0,1-2 0,-1-3 0,69-3 0,63 3 0,-141 3 0,69 20 0,-57-12 0,72 15 0,-69-18 0,-31-5 0,-1-2 0,33 3 0,-36-5 0,0 2 0,-1-1 0,1 2 0,-1 0 0,1 1 0,23 11 0,47 14 0,-57-25 0,1-2 0,0-1 0,0-2 0,34-3 0,9 1 0,-66 2 0,-1 0 0,1 0 0,-1-1 0,1 0 0,-1 0 0,1 0 0,-1-1 0,0 0 0,0 0 0,1-1 0,-2 1 0,1-2 0,0 1 0,-1 0 0,1-1 0,-1 0 0,0 0 0,0-1 0,7-8 0,-7 5 0,0-1 0,0 0 0,-1 0 0,0 0 0,0 0 0,-1-1 0,0 1 0,-1-1 0,0 0 0,-1 0 0,0 1 0,0-16 0,-1 18 0,1-13 0,0-1 0,-2 1 0,-1 0 0,-4-24 0,4 37 0,0 1 0,0 0 0,0 0 0,-1 0 0,0 0 0,0 1 0,-1-1 0,1 1 0,-1 0 0,0 0 0,-1 0 0,1 0 0,-1 1 0,0 0 0,0 0 0,0 0 0,-8-4 0,-4 0-96,-1 0 1,0 1-1,-1 1 0,-31-7 0,30 8-790,3 1-5940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7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1 802 24575,'21'-2'0,"1"0"0,0-2 0,-1-1 0,0-1 0,37-14 0,41-11 0,-80 25 0,-1-1 0,0 0 0,33-18 0,-26 11 0,3 0 0,-1-1 0,36-28 0,-14 8 0,-29 23 0,-1-2 0,28-26 0,-12 13 0,-29 23 0,0 1 0,0-2 0,-1 1 0,0 0 0,0-1 0,6-7 0,-4 4 0,0 1 0,0 0 0,1 0 0,0 0 0,16-9 0,-14 9 0,0 0 0,0-1 0,13-12 0,-14 11 0,1 1 0,0 0 0,0 1 0,1 0 0,0 0 0,1 1 0,22-8 0,-20 9 0,-1-1 0,-1 0 0,1-1 0,-1 0 0,0-1 0,17-14 0,-20 14 0,1 1 0,0 0 0,1 1 0,0 0 0,0 0 0,0 1 0,17-5 0,-15 6 0,0-1 0,-1 0 0,1-2 0,-1 1 0,-1-1 0,14-11 0,12-17-7,-23 21-446,1 0 1,32-23-1,-34 30-6373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0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24575,'32'-1'0,"54"-11"0,-61 8 0,1 0 0,-1 2 0,43 1 0,-67 1 0,1-1 0,-1 1 0,1 0 0,0 0 0,-1 1 0,1-1 0,0 0 0,-1 0 0,1 1 0,-1-1 0,1 1 0,-1 0 0,1-1 0,-1 1 0,1 0 0,-1 0 0,0 0 0,1 0 0,-1 0 0,0 0 0,0 0 0,0 0 0,0 0 0,0 1 0,0-1 0,0 0 0,0 1 0,0-1 0,-1 1 0,1-1 0,0 1 0,-1-1 0,0 1 0,1-1 0,-1 1 0,0 0 0,0-1 0,0 1 0,0-1 0,0 1 0,0 0 0,0-1 0,0 1 0,-1 1 0,-3 9 0,0 0 0,0-1 0,-1 1 0,-1-1 0,-6 11 0,-4 8 0,11-20 0,0-1 0,-1 0 0,0-1 0,0 0 0,-12 13 0,10-13 0,1 1 0,0 0 0,0 0 0,-8 16 0,8-9-1365,0-2-5461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1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193 24575,'0'-1'0,"0"0"0,-1 0 0,1 0 0,-1 0 0,1 0 0,-1 0 0,0 0 0,1 0 0,-1 0 0,0 0 0,0 0 0,0 1 0,1-1 0,-1 0 0,0 1 0,0-1 0,0 0 0,0 1 0,0-1 0,0 1 0,0 0 0,-1-1 0,1 1 0,0 0 0,0 0 0,0 0 0,-2-1 0,-36-3 0,35 4 0,0 0 0,-28-2 0,-64-12 0,-70-10 0,148 20 0,-20-5 0,0 2 0,-1 1 0,-56-1 0,14 8 0,-99-2 0,147-4 0,-52-13 0,58 11 0,0 0 0,0 3 0,-35-3 0,-72 9 0,-65-4 0,114-8 0,50 4 0,-59-1 0,65 5 0,-50-8 0,49 5 0,-45-1 0,-29 4 0,-172 5 0,271-3 0,0 1 0,0-1 0,0 1 0,0 0 0,0 0 0,0 1 0,0 0 0,1 0 0,-1 0 0,1 0 0,-1 1 0,1-1 0,0 1 0,0 0 0,0 0 0,0 1 0,0-1 0,1 1 0,-1 0 0,-3 6 0,3-1 0,0-1 0,1 1 0,0 0 0,0-1 0,1 1 0,0 0 0,1 1 0,0-1 0,0 0 0,1 13 0,0 2 0,0-8 0,0 0 0,1 0 0,4 23 0,-4-34 0,0-1 0,0 1 0,1-1 0,0 1 0,0-1 0,0 0 0,0 0 0,1 0 0,-1 0 0,1 0 0,0 0 0,1-1 0,-1 1 0,0-1 0,1 0 0,4 3 0,11 5 0,1-1 0,0 0 0,38 11 0,27 13 0,-58-23 0,0-1 0,1-1 0,0-2 0,51 8 0,41 10 0,37 8 0,-96-27 0,0-3 0,80-5 0,-28-1 0,-83 4 0,1-1 0,0-2 0,-1-1 0,0-2 0,0 0 0,39-13 0,-49 12 0,-1 2 0,0 0 0,1 1 0,0 1 0,37 2 0,-33 0 0,1-1 0,0-1 0,26-6 0,-9 2 0,-1 1 0,1 2 0,0 2 0,42 5 0,12-2 0,-68-3 0,1-2 0,38-8 0,-43 7 0,-9 2 0,-1-1 0,1-1 0,-1 0 0,1-1 0,-1 0 0,-1-1 0,1-1 0,18-13 0,-26 16 0,-1 0 0,0 0 0,-1-1 0,1 0 0,-1 0 0,0 0 0,0-1 0,-1 1 0,1-1 0,-1 0 0,0 0 0,-1 0 0,0 0 0,0-1 0,0 1 0,0-1 0,-1 1 0,-1-1 0,1 1 0,-1-1 0,0-12 0,-1 15 0,0-1 0,0 1 0,-1 0 0,1 0 0,-1 0 0,1 0 0,-1 1 0,-1-1 0,1 0 0,0 1 0,-1-1 0,0 1 0,0 0 0,0 0 0,0 0 0,0 0 0,0 1 0,-1-1 0,-6-3 0,-9-5 0,-1 1 0,-33-12 0,33 14 0,8 4-195,0 0 0,0 1 0,0 0 0,0 1 0,-1 0 0,-12 0 0,6 1-6631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24575,'0'-3'0,"0"-1"0,0 1 0,1 0 0,-1 0 0,1 0 0,0 0 0,0 0 0,0 0 0,0 0 0,0 0 0,1 1 0,-1-1 0,1 0 0,0 1 0,0-1 0,0 1 0,3-4 0,3 0 0,0 0 0,0 0 0,0 1 0,11-5 0,-11 6 0,-1 1 0,0-1 0,0-1 0,-1 0 0,1 0 0,10-11 0,7-9-182,1 0 0,34-25 0,-44 37-637,-4 4-6007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2:47:1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24575,'76'-1'0,"86"3"0,-161-2 0,0 0 0,1 0 0,-1 0 0,0 0 0,1 0 0,-1 0 0,0 1 0,0-1 0,1 0 0,-1 1 0,0-1 0,0 1 0,0-1 0,0 1 0,0 0 0,1-1 0,-1 1 0,0 0 0,0 0 0,-1 0 0,1 0 0,0 0 0,0 0 0,0 0 0,-1 0 0,1 0 0,0 0 0,-1 0 0,1 3 0,0-1 0,-1 0 0,-1 0 0,1 0 0,0 0 0,-1 0 0,1 0 0,-1-1 0,0 1 0,0 0 0,0 0 0,0 0 0,-3 3 0,-7 12 0,-1-1 0,-25 29 0,34-43 0,-6 6-124,1 2 0,0-1 0,0 1 0,1 0 0,0 0 0,1 1-1,0 0 1,1 0 0,0 0 0,-3 16 0,6-10-6702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7D09B-3618-4D5E-895E-94418A6E158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D030-2B7C-4018-82AB-E224B3427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2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deid.com/wiki/X86-assembly#WORD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ldeid.com/wiki/X86-assembly/Registers#SF_.28Sign_Flag.29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le_II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mmodore_64" TargetMode="External"/><Relationship Id="rId4" Type="http://schemas.openxmlformats.org/officeDocument/2006/relationships/hyperlink" Target="https://en.wikipedia.org/wiki/TRS-8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2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CDQ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(Convert 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X86-assembly"/>
              </a:rPr>
              <a:t>Doubleword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X86-assembly"/>
              </a:rPr>
              <a:t>Quadword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instruction extends the 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X86-assembly/Registers"/>
              </a:rPr>
              <a:t>sign bit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EAX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into the 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EDX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register.</a:t>
            </a:r>
          </a:p>
          <a:p>
            <a:pPr algn="l"/>
            <a:br>
              <a:rPr lang="en-US"/>
            </a:b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lea (load effective address) instruction is used to put a memory address into the destination.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jle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instruction is a conditional jump that follows a test.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49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Aaa</a:t>
            </a:r>
            <a:r>
              <a:rPr lang="en-US"/>
              <a:t>: deep analysis</a:t>
            </a:r>
          </a:p>
          <a:p>
            <a:r>
              <a:rPr lang="en-US"/>
              <a:t>S: print current address</a:t>
            </a:r>
          </a:p>
          <a:p>
            <a:r>
              <a:rPr lang="en-US"/>
              <a:t>Px: </a:t>
            </a:r>
            <a:r>
              <a:rPr lang="en-US" err="1"/>
              <a:t>hexdumo</a:t>
            </a:r>
            <a:endParaRPr lang="en-US"/>
          </a:p>
          <a:p>
            <a:r>
              <a:rPr lang="en-US" err="1"/>
              <a:t>Drr:show</a:t>
            </a:r>
            <a:r>
              <a:rPr lang="en-US"/>
              <a:t> register</a:t>
            </a:r>
          </a:p>
          <a:p>
            <a:r>
              <a:rPr lang="en-US" err="1"/>
              <a:t>Ood</a:t>
            </a:r>
            <a:r>
              <a:rPr lang="en-US"/>
              <a:t>: reopen in debug mode</a:t>
            </a:r>
          </a:p>
          <a:p>
            <a:r>
              <a:rPr lang="en-US"/>
              <a:t>Dm; maps current address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Vinzenz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Grünvogel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Paul Pleiss</a:t>
            </a:r>
          </a:p>
          <a:p>
            <a:r>
              <a:rPr lang="en-CY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1939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Historic IBM PC compatible industry that has been the overwhelmingly-dominant computer hardware platform for many years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pple II"/>
              </a:rPr>
              <a:t>Apple II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RS-80"/>
              </a:rPr>
              <a:t>TRS-80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ommodore 64"/>
              </a:rPr>
              <a:t>Commodore 64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dirty="0"/>
              <a:t>the process of analyzing a subject system to identify the system's components and their interrelationships and to create representations of the system in another form or at a higher level of abstraction" in which the "subject system”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DDG_ProximaNova"/>
              </a:rPr>
              <a:t>Institute of Electrical and Electronics Engineers</a:t>
            </a:r>
          </a:p>
          <a:p>
            <a:endParaRPr lang="en-US" b="1" i="0" u="none" strike="noStrike" dirty="0">
              <a:solidFill>
                <a:srgbClr val="222222"/>
              </a:solidFill>
              <a:effectLst/>
              <a:latin typeface="DDG_ProximaNova"/>
            </a:endParaRPr>
          </a:p>
          <a:p>
            <a:r>
              <a:rPr lang="en-US" b="1" i="0" u="none" strike="noStrike" dirty="0">
                <a:solidFill>
                  <a:srgbClr val="222222"/>
                </a:solidFill>
                <a:effectLst/>
                <a:latin typeface="DDG_ProximaNova"/>
              </a:rPr>
              <a:t>JAD/LibreOffice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3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3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0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8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register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temporary storage area built into a CPU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... The instruction register fetches instructions from the program counter (PC) and holds each instruction as it is executed by the processor.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 err="1"/>
              <a:t>rbp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is the frame pointer on x86_64. In your generated code, it gets a snapshot of the stack pointer (</a:t>
            </a:r>
            <a:r>
              <a:rPr lang="en-US" dirty="0" err="1"/>
              <a:t>rsp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) so that when adjustments are made to </a:t>
            </a:r>
            <a:r>
              <a:rPr lang="en-US" dirty="0" err="1"/>
              <a:t>rsp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(i.e. reserving space for local variables or </a:t>
            </a:r>
            <a:r>
              <a:rPr lang="en-US" dirty="0"/>
              <a:t>push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ing values on to the stack), local variables and function parameters are still accessible from a constant offset from </a:t>
            </a:r>
            <a:r>
              <a:rPr lang="en-US" dirty="0" err="1"/>
              <a:t>rbp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rsp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stack pointer, which points to the top of the current stack frame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030-2B7C-4018-82AB-E224B34272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6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9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88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4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06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2/23/2024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3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customXml" Target="../ink/ink19.xml"/><Relationship Id="rId21" Type="http://schemas.openxmlformats.org/officeDocument/2006/relationships/image" Target="../media/image34.png"/><Relationship Id="rId34" Type="http://schemas.openxmlformats.org/officeDocument/2006/relationships/customXml" Target="../ink/ink16.xml"/><Relationship Id="rId42" Type="http://schemas.openxmlformats.org/officeDocument/2006/relationships/image" Target="../media/image44.png"/><Relationship Id="rId47" Type="http://schemas.openxmlformats.org/officeDocument/2006/relationships/customXml" Target="../ink/ink23.xml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6" Type="http://schemas.openxmlformats.org/officeDocument/2006/relationships/customXml" Target="../ink/ink7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customXml" Target="../ink/ink18.xml"/><Relationship Id="rId40" Type="http://schemas.openxmlformats.org/officeDocument/2006/relationships/image" Target="../media/image43.png"/><Relationship Id="rId45" Type="http://schemas.openxmlformats.org/officeDocument/2006/relationships/customXml" Target="../ink/ink22.xml"/><Relationship Id="rId5" Type="http://schemas.openxmlformats.org/officeDocument/2006/relationships/image" Target="../media/image260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3.xml"/><Relationship Id="rId36" Type="http://schemas.openxmlformats.org/officeDocument/2006/relationships/image" Target="../media/image41.png"/><Relationship Id="rId10" Type="http://schemas.openxmlformats.org/officeDocument/2006/relationships/customXml" Target="../ink/ink4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4" Type="http://schemas.openxmlformats.org/officeDocument/2006/relationships/image" Target="../media/image45.png"/><Relationship Id="rId4" Type="http://schemas.openxmlformats.org/officeDocument/2006/relationships/customXml" Target="../ink/ink1.xml"/><Relationship Id="rId9" Type="http://schemas.openxmlformats.org/officeDocument/2006/relationships/image" Target="../media/image28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7.png"/><Relationship Id="rId30" Type="http://schemas.openxmlformats.org/officeDocument/2006/relationships/customXml" Target="../ink/ink14.xml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customXml" Target="../ink/ink3.xml"/><Relationship Id="rId3" Type="http://schemas.openxmlformats.org/officeDocument/2006/relationships/image" Target="../media/image29.png"/><Relationship Id="rId12" Type="http://schemas.openxmlformats.org/officeDocument/2006/relationships/customXml" Target="../ink/ink5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20" Type="http://schemas.openxmlformats.org/officeDocument/2006/relationships/customXml" Target="../ink/ink9.xml"/><Relationship Id="rId41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tutorialspoint.com/assembly_programming/index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65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ru.bmstu.wiki/IBM_Personal_Compute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E5E5FCAE-6834-4773-B666-B804AEC00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AD6A8-287A-47D4-BE59-A33F1E11D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572003"/>
            <a:ext cx="10268712" cy="1169121"/>
          </a:xfrm>
        </p:spPr>
        <p:txBody>
          <a:bodyPr anchor="ctr">
            <a:normAutofit/>
          </a:bodyPr>
          <a:lstStyle/>
          <a:p>
            <a:r>
              <a:rPr lang="en-US" sz="6700" dirty="0">
                <a:solidFill>
                  <a:schemeClr val="bg1"/>
                </a:solidFill>
              </a:rPr>
              <a:t>Reverse engineering 101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83781A96-ECCC-444F-840D-7708C2017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7626" y="787083"/>
            <a:ext cx="853890" cy="853890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6993907D-4171-4699-8E29-6B84E1AF2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626" y="0"/>
            <a:ext cx="787083" cy="7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B109E1-45E3-4986-9663-C3EAAC04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E9D42-BBE7-4427-9BC3-971CE96F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46441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7C5F3-503D-424F-8D49-76906B11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1240403"/>
            <a:ext cx="5943600" cy="294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>
                <a:solidFill>
                  <a:schemeClr val="tx1"/>
                </a:solidFill>
              </a:rPr>
              <a:t>In practice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A5CA42B-CE92-4985-B632-B6760749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205" y="1289905"/>
            <a:ext cx="2665258" cy="26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5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6FAC-C373-4B07-8876-816426B6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3C644A-123A-4596-9AA2-0B7B723CA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1820" y="2834072"/>
            <a:ext cx="4067283" cy="107425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79917-A621-4F9D-ABC5-F9808003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" y="2018598"/>
            <a:ext cx="6091287" cy="297121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345BD43-0F45-4123-BCE2-03749CA5009B}"/>
              </a:ext>
            </a:extLst>
          </p:cNvPr>
          <p:cNvSpPr/>
          <p:nvPr/>
        </p:nvSpPr>
        <p:spPr>
          <a:xfrm>
            <a:off x="6410225" y="3234159"/>
            <a:ext cx="1377985" cy="27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1E52-7864-4C10-A94A-D8B538AA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Exercise 1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E7D94-0275-4BDA-BE08-17892EE3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4984" y="196596"/>
            <a:ext cx="6093081" cy="64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9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54BDA8-EE5D-4DC8-BA6E-A93D6501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8" y="736600"/>
            <a:ext cx="7534652" cy="53847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F63F0-9F13-4434-9974-38AD909F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4" y="1482634"/>
            <a:ext cx="5928018" cy="30467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E9FC1-01D5-46CF-B4C8-8220C371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42" b="-2"/>
          <a:stretch/>
        </p:blipFill>
        <p:spPr>
          <a:xfrm>
            <a:off x="20" y="736600"/>
            <a:ext cx="4657328" cy="53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244E0-2A07-4EEC-AA62-9B67AC46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Exercise 2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FE7162F1-B22A-4247-B273-63DE1F7A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8450" y="1169425"/>
            <a:ext cx="4519149" cy="45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5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E5DA-F51B-4834-87EF-26E51AC2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B3BE8B-B106-4550-8E80-6F4F7E43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817" y="1631950"/>
            <a:ext cx="3332854" cy="35941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6959F-B493-46FE-ACDC-03D55DB8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99" y="606134"/>
            <a:ext cx="6592220" cy="560148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207141-3C75-41E5-8CB9-D639284BA2CE}"/>
              </a:ext>
            </a:extLst>
          </p:cNvPr>
          <p:cNvSpPr/>
          <p:nvPr/>
        </p:nvSpPr>
        <p:spPr>
          <a:xfrm>
            <a:off x="6608190" y="3139126"/>
            <a:ext cx="1508288" cy="603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1C9873-8272-4ED6-B969-CAF5E8129539}"/>
              </a:ext>
            </a:extLst>
          </p:cNvPr>
          <p:cNvGrpSpPr/>
          <p:nvPr/>
        </p:nvGrpSpPr>
        <p:grpSpPr>
          <a:xfrm>
            <a:off x="368497" y="2278275"/>
            <a:ext cx="1746360" cy="1652040"/>
            <a:chOff x="203437" y="2264107"/>
            <a:chExt cx="1746360" cy="16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CF25BF-7333-4035-B0D1-A78854953291}"/>
                    </a:ext>
                  </a:extLst>
                </p14:cNvPr>
                <p14:cNvContentPartPr/>
                <p14:nvPr/>
              </p14:nvContentPartPr>
              <p14:xfrm>
                <a:off x="210637" y="2631307"/>
                <a:ext cx="874440" cy="26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CF25BF-7333-4035-B0D1-A788549532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637" y="2622307"/>
                  <a:ext cx="892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DE079D-BA6C-4E08-84EC-1077986A5FBF}"/>
                    </a:ext>
                  </a:extLst>
                </p14:cNvPr>
                <p14:cNvContentPartPr/>
                <p14:nvPr/>
              </p14:nvContentPartPr>
              <p14:xfrm>
                <a:off x="1059517" y="2402707"/>
                <a:ext cx="607680" cy="32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DE079D-BA6C-4E08-84EC-1077986A5F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517" y="2393707"/>
                  <a:ext cx="625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0016FC-8524-454B-89A0-8096FD52E5BE}"/>
                    </a:ext>
                  </a:extLst>
                </p14:cNvPr>
                <p14:cNvContentPartPr/>
                <p14:nvPr/>
              </p14:nvContentPartPr>
              <p14:xfrm>
                <a:off x="1657837" y="2264107"/>
                <a:ext cx="95400" cy="24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0016FC-8524-454B-89A0-8096FD52E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8837" y="2255094"/>
                  <a:ext cx="113040" cy="266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8CFF32-4AD5-4806-A235-BACE7DEC970B}"/>
                    </a:ext>
                  </a:extLst>
                </p14:cNvPr>
                <p14:cNvContentPartPr/>
                <p14:nvPr/>
              </p14:nvContentPartPr>
              <p14:xfrm>
                <a:off x="306397" y="3194707"/>
                <a:ext cx="788400" cy="24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8CFF32-4AD5-4806-A235-BACE7DEC97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401" y="3185707"/>
                  <a:ext cx="806032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BF312E-A254-4F2B-AAD8-4F533AF9F4BC}"/>
                    </a:ext>
                  </a:extLst>
                </p14:cNvPr>
                <p14:cNvContentPartPr/>
                <p14:nvPr/>
              </p14:nvContentPartPr>
              <p14:xfrm>
                <a:off x="1093357" y="3001027"/>
                <a:ext cx="496800" cy="28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BF312E-A254-4F2B-AAD8-4F533AF9F4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4357" y="2992016"/>
                  <a:ext cx="514440" cy="306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5DA924-925B-41BC-92A7-F3FF32CF6A2F}"/>
                    </a:ext>
                  </a:extLst>
                </p14:cNvPr>
                <p14:cNvContentPartPr/>
                <p14:nvPr/>
              </p14:nvContentPartPr>
              <p14:xfrm>
                <a:off x="1563517" y="2947747"/>
                <a:ext cx="110160" cy="11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5DA924-925B-41BC-92A7-F3FF32CF6A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4487" y="2938747"/>
                  <a:ext cx="127858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89FE1C-7157-474F-8C4A-1D4E5DB3DB37}"/>
                    </a:ext>
                  </a:extLst>
                </p14:cNvPr>
                <p14:cNvContentPartPr/>
                <p14:nvPr/>
              </p14:nvContentPartPr>
              <p14:xfrm>
                <a:off x="263557" y="3570907"/>
                <a:ext cx="856080" cy="19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89FE1C-7157-474F-8C4A-1D4E5DB3DB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553" y="3561907"/>
                  <a:ext cx="873727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51FECD-8D0F-4D3F-8763-B6D7A409A92B}"/>
                    </a:ext>
                  </a:extLst>
                </p14:cNvPr>
                <p14:cNvContentPartPr/>
                <p14:nvPr/>
              </p14:nvContentPartPr>
              <p14:xfrm>
                <a:off x="1195957" y="3515107"/>
                <a:ext cx="96480" cy="91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51FECD-8D0F-4D3F-8763-B6D7A409A9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86957" y="3506107"/>
                  <a:ext cx="114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F4161F-FACA-492C-BFF8-B511AECBC1D1}"/>
                    </a:ext>
                  </a:extLst>
                </p14:cNvPr>
                <p14:cNvContentPartPr/>
                <p14:nvPr/>
              </p14:nvContentPartPr>
              <p14:xfrm>
                <a:off x="1324477" y="3443107"/>
                <a:ext cx="97200" cy="11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F4161F-FACA-492C-BFF8-B511AECBC1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5510" y="3434078"/>
                  <a:ext cx="114775" cy="128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3B292B-EE3A-4418-9496-45F083F22680}"/>
                    </a:ext>
                  </a:extLst>
                </p14:cNvPr>
                <p14:cNvContentPartPr/>
                <p14:nvPr/>
              </p14:nvContentPartPr>
              <p14:xfrm>
                <a:off x="203437" y="3723907"/>
                <a:ext cx="916200" cy="19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3B292B-EE3A-4418-9496-45F083F226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433" y="3714907"/>
                  <a:ext cx="933847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554CB7-851A-4078-9606-47D27805399A}"/>
                    </a:ext>
                  </a:extLst>
                </p14:cNvPr>
                <p14:cNvContentPartPr/>
                <p14:nvPr/>
              </p14:nvContentPartPr>
              <p14:xfrm>
                <a:off x="1153477" y="3751267"/>
                <a:ext cx="316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554CB7-851A-4078-9606-47D2780539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4477" y="3742267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7311DD-3ACC-4C74-AAC4-D6E112814CD0}"/>
                    </a:ext>
                  </a:extLst>
                </p14:cNvPr>
                <p14:cNvContentPartPr/>
                <p14:nvPr/>
              </p14:nvContentPartPr>
              <p14:xfrm>
                <a:off x="1452637" y="3700147"/>
                <a:ext cx="32040" cy="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7311DD-3ACC-4C74-AAC4-D6E112814C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43737" y="3691147"/>
                  <a:ext cx="49484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B9A26E-4E98-4581-A489-8FDFC13E78F8}"/>
                    </a:ext>
                  </a:extLst>
                </p14:cNvPr>
                <p14:cNvContentPartPr/>
                <p14:nvPr/>
              </p14:nvContentPartPr>
              <p14:xfrm>
                <a:off x="1768717" y="3585307"/>
                <a:ext cx="37440" cy="2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B9A26E-4E98-4581-A489-8FDFC13E78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59717" y="3576307"/>
                  <a:ext cx="55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4C6FD9-3E60-4F55-A09F-26FD4BF59DF6}"/>
                    </a:ext>
                  </a:extLst>
                </p14:cNvPr>
                <p14:cNvContentPartPr/>
                <p14:nvPr/>
              </p14:nvContentPartPr>
              <p14:xfrm>
                <a:off x="1879957" y="3307747"/>
                <a:ext cx="360" cy="8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4C6FD9-3E60-4F55-A09F-26FD4BF59D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70957" y="3298747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AEB309-A153-4108-8617-3D07C6A1F22E}"/>
                    </a:ext>
                  </a:extLst>
                </p14:cNvPr>
                <p14:cNvContentPartPr/>
                <p14:nvPr/>
              </p14:nvContentPartPr>
              <p14:xfrm>
                <a:off x="1879957" y="3228547"/>
                <a:ext cx="360" cy="1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AEB309-A153-4108-8617-3D07C6A1F2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0957" y="321954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737B88-7F97-4EA2-ABD5-4FC319745746}"/>
                    </a:ext>
                  </a:extLst>
                </p14:cNvPr>
                <p14:cNvContentPartPr/>
                <p14:nvPr/>
              </p14:nvContentPartPr>
              <p14:xfrm>
                <a:off x="1888237" y="3015067"/>
                <a:ext cx="360" cy="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737B88-7F97-4EA2-ABD5-4FC3197457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237" y="300606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2F3819-18A2-4722-B36C-407D2DC76734}"/>
                    </a:ext>
                  </a:extLst>
                </p14:cNvPr>
                <p14:cNvContentPartPr/>
                <p14:nvPr/>
              </p14:nvContentPartPr>
              <p14:xfrm>
                <a:off x="1862677" y="2783947"/>
                <a:ext cx="17640" cy="14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2F3819-18A2-4722-B36C-407D2DC767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3489" y="2774925"/>
                  <a:ext cx="35648" cy="164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D759EB-7B28-4C78-8317-B204535B6B07}"/>
                    </a:ext>
                  </a:extLst>
                </p14:cNvPr>
                <p14:cNvContentPartPr/>
                <p14:nvPr/>
              </p14:nvContentPartPr>
              <p14:xfrm>
                <a:off x="1768717" y="2691787"/>
                <a:ext cx="181080" cy="8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D759EB-7B28-4C78-8317-B204535B6B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59717" y="2682787"/>
                  <a:ext cx="1987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249C5E-0F9C-44C0-A540-D5074462A760}"/>
              </a:ext>
            </a:extLst>
          </p:cNvPr>
          <p:cNvGrpSpPr/>
          <p:nvPr/>
        </p:nvGrpSpPr>
        <p:grpSpPr>
          <a:xfrm>
            <a:off x="374077" y="3887707"/>
            <a:ext cx="1001880" cy="403200"/>
            <a:chOff x="374077" y="3887707"/>
            <a:chExt cx="10018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9C0567-7498-4CF0-A9F2-80B17D4FFB4D}"/>
                    </a:ext>
                  </a:extLst>
                </p14:cNvPr>
                <p14:cNvContentPartPr/>
                <p14:nvPr/>
              </p14:nvContentPartPr>
              <p14:xfrm>
                <a:off x="374077" y="4065907"/>
                <a:ext cx="728280" cy="22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9C0567-7498-4CF0-A9F2-80B17D4FFB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5077" y="4056907"/>
                  <a:ext cx="745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B3867D-9493-4283-B24D-19A0560B18CE}"/>
                    </a:ext>
                  </a:extLst>
                </p14:cNvPr>
                <p14:cNvContentPartPr/>
                <p14:nvPr/>
              </p14:nvContentPartPr>
              <p14:xfrm>
                <a:off x="1127557" y="4005427"/>
                <a:ext cx="228240" cy="8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B3867D-9493-4283-B24D-19A0560B18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8557" y="3996427"/>
                  <a:ext cx="245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F8BAB1-8DE8-444C-83A0-60023C07D62E}"/>
                    </a:ext>
                  </a:extLst>
                </p14:cNvPr>
                <p14:cNvContentPartPr/>
                <p14:nvPr/>
              </p14:nvContentPartPr>
              <p14:xfrm>
                <a:off x="1298557" y="3887707"/>
                <a:ext cx="77400" cy="170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F8BAB1-8DE8-444C-83A0-60023C07D62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89599" y="3878707"/>
                  <a:ext cx="94958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D6941FD-794D-4481-AC84-83F13BF689B0}"/>
                  </a:ext>
                </a:extLst>
              </p14:cNvPr>
              <p14:cNvContentPartPr/>
              <p14:nvPr/>
            </p14:nvContentPartPr>
            <p14:xfrm>
              <a:off x="1648837" y="2819587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D6941FD-794D-4481-AC84-83F13BF689B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39837" y="28105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58266F-A1ED-4AA3-A955-C1DB1C5D29FD}"/>
                  </a:ext>
                </a:extLst>
              </p14:cNvPr>
              <p14:cNvContentPartPr/>
              <p14:nvPr/>
            </p14:nvContentPartPr>
            <p14:xfrm>
              <a:off x="1418437" y="3255907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58266F-A1ED-4AA3-A955-C1DB1C5D29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09437" y="32469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5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244E0-2A07-4EEC-AA62-9B67AC46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700"/>
              </a:spcAft>
            </a:pPr>
            <a:r>
              <a:rPr lang="en-US" sz="8800"/>
              <a:t>Exercise 3</a:t>
            </a:r>
          </a:p>
        </p:txBody>
      </p:sp>
    </p:spTree>
    <p:extLst>
      <p:ext uri="{BB962C8B-B14F-4D97-AF65-F5344CB8AC3E}">
        <p14:creationId xmlns:p14="http://schemas.microsoft.com/office/powerpoint/2010/main" val="82318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18515-D66A-4647-8F7E-D712C874A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439" y="1524574"/>
            <a:ext cx="9893122" cy="38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DCE53-E82C-43E0-BD11-0B035CA4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517DB-7A08-406C-A4FB-849B64E2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>
            <a:normAutofit/>
          </a:bodyPr>
          <a:lstStyle/>
          <a:p>
            <a:r>
              <a:rPr lang="en-US"/>
              <a:t>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6E00-80EF-4B80-9801-99507B3D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71908"/>
            <a:ext cx="4924426" cy="3511771"/>
          </a:xfrm>
        </p:spPr>
        <p:txBody>
          <a:bodyPr>
            <a:normAutofit/>
          </a:bodyPr>
          <a:lstStyle/>
          <a:p>
            <a:r>
              <a:rPr lang="en-US" dirty="0"/>
              <a:t>Read up on: </a:t>
            </a:r>
          </a:p>
          <a:p>
            <a:r>
              <a:rPr lang="en-US" dirty="0">
                <a:hlinkClick r:id="rId2"/>
              </a:rPr>
              <a:t>https://www.tutorialspoint.com/assembly_programming/index.htm</a:t>
            </a:r>
            <a:endParaRPr lang="en-US" dirty="0"/>
          </a:p>
          <a:p>
            <a:endParaRPr lang="en-US" dirty="0"/>
          </a:p>
          <a:p>
            <a:r>
              <a:rPr lang="en-US" dirty="0"/>
              <a:t>(Not today)</a:t>
            </a:r>
          </a:p>
        </p:txBody>
      </p:sp>
      <p:pic>
        <p:nvPicPr>
          <p:cNvPr id="1026" name="Picture 2" descr="win32 assembly | Cheat sheets, Life hacks for school ...">
            <a:extLst>
              <a:ext uri="{FF2B5EF4-FFF2-40B4-BE49-F238E27FC236}">
                <a16:creationId xmlns:a16="http://schemas.microsoft.com/office/drawing/2014/main" id="{737FA423-883F-4647-A413-A675EF4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952" y="664432"/>
            <a:ext cx="3655086" cy="52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7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6483C-241F-4DF6-94D5-F223B893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 sz="5100"/>
              <a:t>What is reverse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8A69-A99D-4BA9-88FF-5762A289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pPr fontAlgn="base"/>
            <a:r>
              <a:rPr lang="en-US" b="0" i="0">
                <a:solidFill>
                  <a:schemeClr val="bg1"/>
                </a:solidFill>
                <a:effectLst/>
                <a:latin typeface="inherit"/>
              </a:rPr>
              <a:t>The analysis of a device or program to determine its function or structure, often with the intent of re-creating or modifying it.</a:t>
            </a:r>
          </a:p>
          <a:p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2F28C8D1-2336-4D21-B7B0-CF8E6125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22" y="1031490"/>
            <a:ext cx="4795019" cy="47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17DB-7A08-406C-A4FB-849B64E2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8732520" cy="1563989"/>
          </a:xfrm>
        </p:spPr>
        <p:txBody>
          <a:bodyPr>
            <a:normAutofit/>
          </a:bodyPr>
          <a:lstStyle/>
          <a:p>
            <a:r>
              <a:rPr lang="en-US" dirty="0"/>
              <a:t>Memory &amp; registers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E6B18-6D88-5E29-5BC7-49773E46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Function arguments</a:t>
            </a:r>
          </a:p>
          <a:p>
            <a:pPr marL="457200" indent="-457200">
              <a:buFontTx/>
              <a:buChar char="-"/>
            </a:pPr>
            <a:r>
              <a:rPr lang="en-US" dirty="0"/>
              <a:t>Function return 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Etc</a:t>
            </a:r>
            <a:endParaRPr lang="en-US" dirty="0"/>
          </a:p>
          <a:p>
            <a:endParaRPr lang="LID4096" dirty="0"/>
          </a:p>
        </p:txBody>
      </p:sp>
      <p:pic>
        <p:nvPicPr>
          <p:cNvPr id="6" name="Picture 2" descr="Guide to x86 Assembly">
            <a:extLst>
              <a:ext uri="{FF2B5EF4-FFF2-40B4-BE49-F238E27FC236}">
                <a16:creationId xmlns:a16="http://schemas.microsoft.com/office/drawing/2014/main" id="{203F56BA-AD1C-82EE-AA1E-1F6BFC79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72" y="2304288"/>
            <a:ext cx="554736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5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erminal - How to highlight and color gdb output during interactive  debugging? - Stack Overflow">
            <a:extLst>
              <a:ext uri="{FF2B5EF4-FFF2-40B4-BE49-F238E27FC236}">
                <a16:creationId xmlns:a16="http://schemas.microsoft.com/office/drawing/2014/main" id="{4523C75D-562F-FFAA-F59C-C5623281D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33"/>
          <a:stretch/>
        </p:blipFill>
        <p:spPr bwMode="auto">
          <a:xfrm>
            <a:off x="0" y="0"/>
            <a:ext cx="7040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AF264-607F-B9E5-CFCD-A149A4936956}"/>
              </a:ext>
            </a:extLst>
          </p:cNvPr>
          <p:cNvSpPr txBox="1"/>
          <p:nvPr/>
        </p:nvSpPr>
        <p:spPr>
          <a:xfrm>
            <a:off x="7429500" y="537210"/>
            <a:ext cx="437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6705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7E57-B2A5-4F2A-9C1F-09B91843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Toolchain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09BACA-A4E1-4CE6-A537-D933B0D810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31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AB1A-C365-4903-85CA-31FA4C45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Introducing </a:t>
            </a:r>
            <a:r>
              <a:rPr lang="en-US" err="1"/>
              <a:t>ghidra</a:t>
            </a:r>
            <a:endParaRPr lang="en-US"/>
          </a:p>
        </p:txBody>
      </p:sp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84237F28-A43B-45D3-96EA-57141209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4006392"/>
            <a:ext cx="10268712" cy="1839462"/>
          </a:xfrm>
        </p:spPr>
        <p:txBody>
          <a:bodyPr>
            <a:normAutofit/>
          </a:bodyPr>
          <a:lstStyle/>
          <a:p>
            <a:r>
              <a:rPr lang="en-US" b="0" i="0" dirty="0" err="1">
                <a:effectLst/>
                <a:latin typeface="DDG_ProximaNova"/>
              </a:rPr>
              <a:t>Ghidra</a:t>
            </a:r>
            <a:r>
              <a:rPr lang="en-US" b="0" i="0" dirty="0">
                <a:effectLst/>
                <a:latin typeface="DDG_ProximaNova"/>
              </a:rPr>
              <a:t> is a free and open source reverse engineering tool developed by the National Security Agency of the United States. The binaries were released at RSA Conference in March 2019; the sources were published one month later on GitHub. </a:t>
            </a:r>
            <a:endParaRPr lang="en-US" dirty="0"/>
          </a:p>
        </p:txBody>
      </p:sp>
      <p:pic>
        <p:nvPicPr>
          <p:cNvPr id="16" name="Picture 6" descr="The logo for the Ghidra framework">
            <a:extLst>
              <a:ext uri="{FF2B5EF4-FFF2-40B4-BE49-F238E27FC236}">
                <a16:creationId xmlns:a16="http://schemas.microsoft.com/office/drawing/2014/main" id="{66D47F96-3031-43BC-B8EB-DB5040C3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30" y="29369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S Court of Appeals rules NSA phone data collection ...">
            <a:extLst>
              <a:ext uri="{FF2B5EF4-FFF2-40B4-BE49-F238E27FC236}">
                <a16:creationId xmlns:a16="http://schemas.microsoft.com/office/drawing/2014/main" id="{FC90CADA-E2AD-4EC9-AAF1-DF7C0CEE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478464"/>
            <a:ext cx="1527928" cy="15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D33A058-5DE7-4283-88D7-CF3CDB83DB0C}"/>
              </a:ext>
            </a:extLst>
          </p:cNvPr>
          <p:cNvSpPr/>
          <p:nvPr/>
        </p:nvSpPr>
        <p:spPr>
          <a:xfrm>
            <a:off x="2651717" y="3174801"/>
            <a:ext cx="754144" cy="18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4EF-EFBC-47BB-8899-FAF44B86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Tech support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8B2D-F0F4-4AA4-A64B-4BBADB9D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84143"/>
            <a:ext cx="5782586" cy="3433031"/>
          </a:xfrm>
        </p:spPr>
        <p:txBody>
          <a:bodyPr anchor="t">
            <a:normAutofit/>
          </a:bodyPr>
          <a:lstStyle/>
          <a:p>
            <a:r>
              <a:rPr lang="en-US"/>
              <a:t>Couldn’t get it installed? Speak up!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Graphic 6" descr="Electrician">
            <a:extLst>
              <a:ext uri="{FF2B5EF4-FFF2-40B4-BE49-F238E27FC236}">
                <a16:creationId xmlns:a16="http://schemas.microsoft.com/office/drawing/2014/main" id="{AD14699E-0122-4410-8B1D-E8F9942F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7175" y="2852382"/>
            <a:ext cx="3364792" cy="336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5F9050-C40A-5E3D-4509-7C291CDB6665}"/>
              </a:ext>
            </a:extLst>
          </p:cNvPr>
          <p:cNvSpPr txBox="1"/>
          <p:nvPr/>
        </p:nvSpPr>
        <p:spPr>
          <a:xfrm>
            <a:off x="970033" y="431599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done? Mess around!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593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5981-8292-FAA6-8F18-9D240FFA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9F26-8490-329B-94A5-4181A78D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7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40E00-E18F-4999-BD88-2DDE4D59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Good practices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E7A1C-FD99-40FB-BD30-668E6F54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Rename variables</a:t>
            </a:r>
          </a:p>
          <a:p>
            <a:pPr marL="514350" indent="-514350">
              <a:buAutoNum type="arabicPeriod"/>
            </a:pPr>
            <a:r>
              <a:rPr lang="en-US"/>
              <a:t>Set types</a:t>
            </a:r>
          </a:p>
          <a:p>
            <a:pPr marL="514350" indent="-514350">
              <a:buAutoNum type="arabicPeriod"/>
            </a:pPr>
            <a:r>
              <a:rPr lang="en-US"/>
              <a:t>Identify and rename functions</a:t>
            </a:r>
          </a:p>
          <a:p>
            <a:pPr marL="514350" indent="-514350">
              <a:buAutoNum type="arabicPeriod"/>
            </a:pPr>
            <a:r>
              <a:rPr lang="en-US"/>
              <a:t>Mark useless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6C1CF-7F4B-4E92-8A90-393C1DFA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24" b="1"/>
          <a:stretch/>
        </p:blipFill>
        <p:spPr>
          <a:xfrm>
            <a:off x="5297764" y="2264989"/>
            <a:ext cx="3438144" cy="395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F7A48-135D-4015-BC6F-A61ECE321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96" b="4"/>
          <a:stretch/>
        </p:blipFill>
        <p:spPr>
          <a:xfrm>
            <a:off x="8687477" y="2264985"/>
            <a:ext cx="3504523" cy="39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7F5BD-49E7-412D-ADBF-7EABF5BC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5600"/>
              <a:t>Exercise 1: Nuclear weaponry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7E4A-150E-4D66-AE89-2B396B23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258102"/>
          </a:xfrm>
        </p:spPr>
        <p:txBody>
          <a:bodyPr>
            <a:normAutofit/>
          </a:bodyPr>
          <a:lstStyle/>
          <a:p>
            <a:r>
              <a:rPr lang="en-US"/>
              <a:t>A secret agent got their hands on enemy nuclear weaponry control systems. He </a:t>
            </a:r>
            <a:r>
              <a:rPr lang="en-US" err="1"/>
              <a:t>dms</a:t>
            </a:r>
            <a:r>
              <a:rPr lang="en-US"/>
              <a:t> you the program used, can you help him out to launch the nuclear missiles?</a:t>
            </a:r>
          </a:p>
          <a:p>
            <a:endParaRPr lang="en-US"/>
          </a:p>
          <a:p>
            <a:r>
              <a:rPr lang="en-US"/>
              <a:t>Time: </a:t>
            </a:r>
            <a:r>
              <a:rPr lang="en-US" b="1"/>
              <a:t>15 minutes</a:t>
            </a:r>
          </a:p>
          <a:p>
            <a:r>
              <a:rPr lang="en-US"/>
              <a:t>Files: </a:t>
            </a:r>
            <a:r>
              <a:rPr lang="en-US" err="1"/>
              <a:t>nuclearlauncher.bin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8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F5BD-49E7-412D-ADBF-7EABF5BC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/>
              <a:t>Exercise 1: Nuclear weaponry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7E4A-150E-4D66-AE89-2B396B23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3BC99-8BE5-4E42-B2DF-15D6C4EA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5" y="2018598"/>
            <a:ext cx="6697010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03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0BB7-28D1-4945-805D-513456C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26F55-51B3-49FA-BC2F-99DF9070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3C141-AD43-40A1-99AC-A8314112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611" y="0"/>
            <a:ext cx="6285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814A-C9C4-4D45-AC55-7F3273AC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101	</a:t>
            </a:r>
          </a:p>
        </p:txBody>
      </p:sp>
      <p:pic>
        <p:nvPicPr>
          <p:cNvPr id="1028" name="Picture 4" descr="Wehrmacht Einheitskanister, Benzinkanister grau 20L">
            <a:extLst>
              <a:ext uri="{FF2B5EF4-FFF2-40B4-BE49-F238E27FC236}">
                <a16:creationId xmlns:a16="http://schemas.microsoft.com/office/drawing/2014/main" id="{2D2B2E1C-3DB6-45A6-80B5-4F6238B5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3" y="3104052"/>
            <a:ext cx="3348730" cy="25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outdoor, military vehicle&#10;&#10;Description automatically generated">
            <a:extLst>
              <a:ext uri="{FF2B5EF4-FFF2-40B4-BE49-F238E27FC236}">
                <a16:creationId xmlns:a16="http://schemas.microsoft.com/office/drawing/2014/main" id="{077747A2-C4D9-45F7-A3AB-2C5B64B25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88" y="2696646"/>
            <a:ext cx="3173903" cy="3114392"/>
          </a:xfrm>
          <a:prstGeom prst="rect">
            <a:avLst/>
          </a:prstGeom>
        </p:spPr>
      </p:pic>
      <p:pic>
        <p:nvPicPr>
          <p:cNvPr id="1036" name="Picture 12" descr="U.S. Military Style Steel Jerry Can, 20 Liter ...">
            <a:extLst>
              <a:ext uri="{FF2B5EF4-FFF2-40B4-BE49-F238E27FC236}">
                <a16:creationId xmlns:a16="http://schemas.microsoft.com/office/drawing/2014/main" id="{9288A33B-C1DA-4DFD-A1A4-7195353B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049" y="2772873"/>
            <a:ext cx="3173903" cy="31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18ED76-05CD-4347-A2FB-65FACC47E936}"/>
              </a:ext>
            </a:extLst>
          </p:cNvPr>
          <p:cNvSpPr/>
          <p:nvPr/>
        </p:nvSpPr>
        <p:spPr>
          <a:xfrm>
            <a:off x="3793402" y="4074059"/>
            <a:ext cx="796705" cy="36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64AF73-1CC9-4649-887C-098322627B09}"/>
              </a:ext>
            </a:extLst>
          </p:cNvPr>
          <p:cNvSpPr/>
          <p:nvPr/>
        </p:nvSpPr>
        <p:spPr>
          <a:xfrm>
            <a:off x="7431911" y="4074059"/>
            <a:ext cx="796705" cy="36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5732C-2C21-44CB-A301-61A595C2E729}"/>
              </a:ext>
            </a:extLst>
          </p:cNvPr>
          <p:cNvSpPr txBox="1"/>
          <p:nvPr/>
        </p:nvSpPr>
        <p:spPr>
          <a:xfrm>
            <a:off x="1533680" y="5760504"/>
            <a:ext cx="1004935" cy="37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German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61D67-4EDE-4AD0-8207-5F74D1D80C5C}"/>
              </a:ext>
            </a:extLst>
          </p:cNvPr>
          <p:cNvSpPr txBox="1"/>
          <p:nvPr/>
        </p:nvSpPr>
        <p:spPr>
          <a:xfrm>
            <a:off x="5486377" y="5946775"/>
            <a:ext cx="12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American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A6F64-72CD-4D45-A02F-171BF4D9D8E2}"/>
              </a:ext>
            </a:extLst>
          </p:cNvPr>
          <p:cNvSpPr txBox="1"/>
          <p:nvPr/>
        </p:nvSpPr>
        <p:spPr>
          <a:xfrm>
            <a:off x="9600415" y="5945423"/>
            <a:ext cx="93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British</a:t>
            </a:r>
          </a:p>
        </p:txBody>
      </p:sp>
    </p:spTree>
    <p:extLst>
      <p:ext uri="{BB962C8B-B14F-4D97-AF65-F5344CB8AC3E}">
        <p14:creationId xmlns:p14="http://schemas.microsoft.com/office/powerpoint/2010/main" val="9600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3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57C17-37B7-482A-95ED-0721B119D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3482" y="26702"/>
            <a:ext cx="5465036" cy="68312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8AA-5B65-43AD-81AD-84D616F29725}"/>
              </a:ext>
            </a:extLst>
          </p:cNvPr>
          <p:cNvSpPr/>
          <p:nvPr/>
        </p:nvSpPr>
        <p:spPr>
          <a:xfrm rot="10800000">
            <a:off x="7439854" y="1878037"/>
            <a:ext cx="1280160" cy="4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0.00156 0.25324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25324 L -0.00039 0.42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F5BD-49E7-412D-ADBF-7EABF5BC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7E4A-150E-4D66-AE89-2B396B23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3BC99-8BE5-4E42-B2DF-15D6C4EA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0" y="1072080"/>
            <a:ext cx="7340461" cy="4991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C8FB2-2DC4-4973-9176-8B6E70AA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81" y="1421518"/>
            <a:ext cx="3482962" cy="11941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F66AC-AD51-4135-9C32-7F9FE0EF204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069145" y="2018598"/>
            <a:ext cx="7231436" cy="1906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4272E-BE34-49D3-A94C-1008A9453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4" y="4132622"/>
            <a:ext cx="4325908" cy="12874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FD651C-9165-4B0B-B302-668F50DF8C61}"/>
              </a:ext>
            </a:extLst>
          </p:cNvPr>
          <p:cNvCxnSpPr>
            <a:cxnSpLocks/>
          </p:cNvCxnSpPr>
          <p:nvPr/>
        </p:nvCxnSpPr>
        <p:spPr>
          <a:xfrm flipH="1" flipV="1">
            <a:off x="3207434" y="4768948"/>
            <a:ext cx="4500160" cy="280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43B-FB75-4C12-9446-EF9D872F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Exercise 2: Virtual bug remover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6FB0-F458-4625-BEA5-05E538A3B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Somehow the VU got infested with bugs! Can you come evaporate them?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Time: </a:t>
            </a:r>
            <a:r>
              <a:rPr lang="en-US" b="1"/>
              <a:t>15 minutes</a:t>
            </a:r>
          </a:p>
          <a:p>
            <a:r>
              <a:rPr lang="en-US"/>
              <a:t>Files: </a:t>
            </a:r>
            <a:r>
              <a:rPr lang="en-US" err="1"/>
              <a:t>debugger.bin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43B-FB75-4C12-9446-EF9D872F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AF200-4518-4F1A-8ADE-82375A43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42"/>
            <a:ext cx="7343335" cy="66726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C735B52-7882-4B22-A54B-56452BA50E18}"/>
              </a:ext>
            </a:extLst>
          </p:cNvPr>
          <p:cNvSpPr/>
          <p:nvPr/>
        </p:nvSpPr>
        <p:spPr>
          <a:xfrm>
            <a:off x="2985516" y="3240317"/>
            <a:ext cx="3108960" cy="10643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43B-FB75-4C12-9446-EF9D872F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238" y="317814"/>
            <a:ext cx="3019593" cy="1700784"/>
          </a:xfrm>
        </p:spPr>
        <p:txBody>
          <a:bodyPr>
            <a:normAutofit/>
          </a:bodyPr>
          <a:lstStyle/>
          <a:p>
            <a:r>
              <a:rPr lang="en-US" sz="3600"/>
              <a:t>Commands used: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6F224-3136-4D5A-91BD-E732BCDB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77" y="0"/>
            <a:ext cx="792241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83A52B-2F9D-4CC2-BB64-72525E2EBB62}"/>
                  </a:ext>
                </a:extLst>
              </p14:cNvPr>
              <p14:cNvContentPartPr/>
              <p14:nvPr/>
            </p14:nvContentPartPr>
            <p14:xfrm>
              <a:off x="3586763" y="2275920"/>
              <a:ext cx="408960" cy="216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83A52B-2F9D-4CC2-BB64-72525E2EBB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7763" y="2266920"/>
                <a:ext cx="426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81EF02-7D71-47D0-847A-127C1C0DEEC8}"/>
                  </a:ext>
                </a:extLst>
              </p14:cNvPr>
              <p14:cNvContentPartPr/>
              <p14:nvPr/>
            </p14:nvContentPartPr>
            <p14:xfrm>
              <a:off x="3740483" y="1840209"/>
              <a:ext cx="242280" cy="271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81EF02-7D71-47D0-847A-127C1C0DE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1470" y="1831209"/>
                <a:ext cx="259946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17FC06A-C887-4398-8F74-06BB82B4CA0E}"/>
                  </a:ext>
                </a:extLst>
              </p14:cNvPr>
              <p14:cNvContentPartPr/>
              <p14:nvPr/>
            </p14:nvContentPartPr>
            <p14:xfrm>
              <a:off x="7962203" y="343188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17FC06A-C887-4398-8F74-06BB82B4CA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53203" y="3422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78DD5E-BC67-4B1D-99F0-E1E71C2C5E1E}"/>
                  </a:ext>
                </a:extLst>
              </p14:cNvPr>
              <p14:cNvContentPartPr/>
              <p14:nvPr/>
            </p14:nvContentPartPr>
            <p14:xfrm>
              <a:off x="10001603" y="717009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78DD5E-BC67-4B1D-99F0-E1E71C2C5E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2603" y="70800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C0F025C-7EDB-4F16-B151-57C82109B176}"/>
              </a:ext>
            </a:extLst>
          </p:cNvPr>
          <p:cNvSpPr txBox="1"/>
          <p:nvPr/>
        </p:nvSpPr>
        <p:spPr>
          <a:xfrm>
            <a:off x="7889594" y="2492640"/>
            <a:ext cx="43024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r2  -d </a:t>
            </a:r>
            <a:r>
              <a:rPr lang="en-US" dirty="0" err="1"/>
              <a:t>debug.bin</a:t>
            </a:r>
            <a:r>
              <a:rPr lang="en-US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aaa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dcu</a:t>
            </a:r>
            <a:r>
              <a:rPr lang="en-US" dirty="0"/>
              <a:t> 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vv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dcu</a:t>
            </a:r>
            <a:r>
              <a:rPr lang="en-US" dirty="0"/>
              <a:t> &lt;</a:t>
            </a:r>
            <a:r>
              <a:rPr lang="en-US" dirty="0" err="1"/>
              <a:t>eax</a:t>
            </a:r>
            <a:r>
              <a:rPr lang="en-US" dirty="0"/>
              <a:t> calls&gt;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eax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dc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18F-8F29-4B34-B802-1E4AEE17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3: banking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E965-B307-4225-963C-043C904A2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VU wants to implement a banking system in order to enhance every day interaction within the uni. We managed to steal a prototype, can you break it so we can order unlimited coffee?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Time: </a:t>
            </a:r>
            <a:r>
              <a:rPr lang="en-US" b="1"/>
              <a:t>25 minutes</a:t>
            </a:r>
          </a:p>
          <a:p>
            <a:r>
              <a:rPr lang="en-US"/>
              <a:t>Files: </a:t>
            </a:r>
            <a:r>
              <a:rPr lang="en-US" err="1"/>
              <a:t>banking.bin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813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54CF0-AF33-4A09-B6EC-9D465C08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2614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F3BAB-1A18-416F-9AAD-750D9417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64" y="-13223"/>
            <a:ext cx="5973009" cy="3848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7FA75-9806-4308-AB81-E0945B1C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727" y="3647627"/>
            <a:ext cx="6611273" cy="32103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AADDF4-4229-4355-A7B8-4418849A1689}"/>
              </a:ext>
            </a:extLst>
          </p:cNvPr>
          <p:cNvCxnSpPr/>
          <p:nvPr/>
        </p:nvCxnSpPr>
        <p:spPr>
          <a:xfrm flipV="1">
            <a:off x="1266092" y="520505"/>
            <a:ext cx="5359791" cy="3314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0D355F-ACF7-49D4-B251-48C46B934850}"/>
              </a:ext>
            </a:extLst>
          </p:cNvPr>
          <p:cNvCxnSpPr/>
          <p:nvPr/>
        </p:nvCxnSpPr>
        <p:spPr>
          <a:xfrm flipH="1">
            <a:off x="8032652" y="520505"/>
            <a:ext cx="2658794" cy="355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808DAA-78F3-47BA-8C65-8C93B9FC2294}"/>
              </a:ext>
            </a:extLst>
          </p:cNvPr>
          <p:cNvCxnSpPr>
            <a:cxnSpLocks/>
          </p:cNvCxnSpPr>
          <p:nvPr/>
        </p:nvCxnSpPr>
        <p:spPr>
          <a:xfrm flipV="1">
            <a:off x="2166425" y="4178105"/>
            <a:ext cx="4459458" cy="767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3EA6-159D-4613-994B-CC7DB1F1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714" y="317814"/>
            <a:ext cx="2352118" cy="1700784"/>
          </a:xfrm>
        </p:spPr>
        <p:txBody>
          <a:bodyPr>
            <a:normAutofit/>
          </a:bodyPr>
          <a:lstStyle/>
          <a:p>
            <a:r>
              <a:rPr lang="en-US" sz="3200"/>
              <a:t>Commands used: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6682D-B712-40A3-B555-C8A010127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6892"/>
            <a:ext cx="8615299" cy="51627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67EDE-0856-4CFE-8FFC-89A086EBECE0}"/>
              </a:ext>
            </a:extLst>
          </p:cNvPr>
          <p:cNvSpPr txBox="1"/>
          <p:nvPr/>
        </p:nvSpPr>
        <p:spPr>
          <a:xfrm>
            <a:off x="8876714" y="2391508"/>
            <a:ext cx="3089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r2  -d </a:t>
            </a:r>
            <a:r>
              <a:rPr lang="en-US" err="1"/>
              <a:t>debug.bin</a:t>
            </a:r>
            <a:r>
              <a:rPr lang="en-US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err="1"/>
              <a:t>aaa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 err="1"/>
              <a:t>dcu</a:t>
            </a:r>
            <a:r>
              <a:rPr lang="en-US"/>
              <a:t> 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err="1"/>
              <a:t>vv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 err="1"/>
              <a:t>dcu</a:t>
            </a:r>
            <a:r>
              <a:rPr lang="en-US"/>
              <a:t> &lt;</a:t>
            </a:r>
            <a:r>
              <a:rPr lang="en-US" err="1"/>
              <a:t>otp</a:t>
            </a:r>
            <a:r>
              <a:rPr lang="en-US"/>
              <a:t> calls&gt;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err="1"/>
              <a:t>dr</a:t>
            </a:r>
            <a:r>
              <a:rPr lang="en-US"/>
              <a:t> </a:t>
            </a:r>
            <a:r>
              <a:rPr lang="en-US" err="1"/>
              <a:t>rdb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(look at stack)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/>
              <a:t>Challenge for a beer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following exercises are available for those who are still here, solve one and you get a beer for each! </a:t>
            </a:r>
          </a:p>
        </p:txBody>
      </p:sp>
      <p:pic>
        <p:nvPicPr>
          <p:cNvPr id="7" name="Graphic 6" descr="Beer">
            <a:extLst>
              <a:ext uri="{FF2B5EF4-FFF2-40B4-BE49-F238E27FC236}">
                <a16:creationId xmlns:a16="http://schemas.microsoft.com/office/drawing/2014/main" id="{9C539570-B013-438A-9B6C-25EE504C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22" y="1031490"/>
            <a:ext cx="4795019" cy="47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Mazegen</a:t>
            </a:r>
            <a:r>
              <a:rPr lang="en-US"/>
              <a:t> z Inc.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MazeGen</a:t>
            </a:r>
            <a:r>
              <a:rPr lang="en-US"/>
              <a:t> Z sells their solutions online, can you generate your own?</a:t>
            </a:r>
          </a:p>
        </p:txBody>
      </p:sp>
    </p:spTree>
    <p:extLst>
      <p:ext uri="{BB962C8B-B14F-4D97-AF65-F5344CB8AC3E}">
        <p14:creationId xmlns:p14="http://schemas.microsoft.com/office/powerpoint/2010/main" val="193282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8D00-6BB8-4DEB-9259-D8BD9E7E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101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B8E474-25A4-478F-957D-501AC953708C}"/>
              </a:ext>
            </a:extLst>
          </p:cNvPr>
          <p:cNvSpPr txBox="1">
            <a:spLocks/>
          </p:cNvSpPr>
          <p:nvPr/>
        </p:nvSpPr>
        <p:spPr>
          <a:xfrm>
            <a:off x="4049254" y="3836864"/>
            <a:ext cx="4090444" cy="36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1990</a:t>
            </a:r>
          </a:p>
          <a:p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6BD129-D7B3-4801-93E2-04AE899D9501}"/>
              </a:ext>
            </a:extLst>
          </p:cNvPr>
          <p:cNvSpPr txBox="1">
            <a:spLocks/>
          </p:cNvSpPr>
          <p:nvPr/>
        </p:nvSpPr>
        <p:spPr>
          <a:xfrm>
            <a:off x="297471" y="2539494"/>
            <a:ext cx="4090444" cy="103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1982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C53307-F207-49F0-A9CD-5A68939D350E}"/>
              </a:ext>
            </a:extLst>
          </p:cNvPr>
          <p:cNvSpPr/>
          <p:nvPr/>
        </p:nvSpPr>
        <p:spPr>
          <a:xfrm>
            <a:off x="8008944" y="5184074"/>
            <a:ext cx="919138" cy="310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FDD9C99-1875-41E4-ADBD-366DE0062397}"/>
              </a:ext>
            </a:extLst>
          </p:cNvPr>
          <p:cNvSpPr/>
          <p:nvPr/>
        </p:nvSpPr>
        <p:spPr>
          <a:xfrm rot="5400000">
            <a:off x="3026621" y="4060348"/>
            <a:ext cx="1035667" cy="2558015"/>
          </a:xfrm>
          <a:prstGeom prst="bentUpArrow">
            <a:avLst>
              <a:gd name="adj1" fmla="val 25000"/>
              <a:gd name="adj2" fmla="val 2674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AA4F3-4D64-3947-8558-6E186B5B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9846" y="2889235"/>
            <a:ext cx="2905694" cy="1932286"/>
          </a:xfrm>
          <a:prstGeom prst="rect">
            <a:avLst/>
          </a:prstGeom>
        </p:spPr>
      </p:pic>
      <p:pic>
        <p:nvPicPr>
          <p:cNvPr id="12" name="Graphic 11" descr="Open book outline">
            <a:extLst>
              <a:ext uri="{FF2B5EF4-FFF2-40B4-BE49-F238E27FC236}">
                <a16:creationId xmlns:a16="http://schemas.microsoft.com/office/drawing/2014/main" id="{AAB10172-3F5A-9679-074D-C012CEBB8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3462" y="4176369"/>
            <a:ext cx="2325972" cy="232597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5DF01D-3AC9-D0F2-7D9A-366455A2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420" y="4821521"/>
            <a:ext cx="2805666" cy="8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Ransomewhere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did the virus run?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00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>
            <a:normAutofit/>
          </a:bodyPr>
          <a:lstStyle/>
          <a:p>
            <a:r>
              <a:rPr lang="en-US" sz="4100" b="0" i="0">
                <a:effectLst/>
                <a:latin typeface="DDG_ProximaNova"/>
              </a:rPr>
              <a:t>place of business software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71909"/>
            <a:ext cx="4924426" cy="2795492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en-US" sz="1800" dirty="0"/>
              <a:t>Office but worse</a:t>
            </a:r>
          </a:p>
        </p:txBody>
      </p:sp>
      <p:pic>
        <p:nvPicPr>
          <p:cNvPr id="7" name="Graphic 6" descr="Sad Face with No Fill">
            <a:extLst>
              <a:ext uri="{FF2B5EF4-FFF2-40B4-BE49-F238E27FC236}">
                <a16:creationId xmlns:a16="http://schemas.microsoft.com/office/drawing/2014/main" id="{DF5CEBAE-64F2-4AC7-9D98-0393DC580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467" y="664432"/>
            <a:ext cx="4750056" cy="47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n-US" dirty="0"/>
              <a:t>Have questions? </a:t>
            </a:r>
          </a:p>
          <a:p>
            <a:endParaRPr lang="en-US" dirty="0"/>
          </a:p>
          <a:p>
            <a:r>
              <a:rPr lang="en-US" dirty="0"/>
              <a:t>I’m surprised you are still here lol</a:t>
            </a:r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4E3CA983-E651-4396-8CDE-722054FC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1" r="26687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rose bouquet">
            <a:extLst>
              <a:ext uri="{FF2B5EF4-FFF2-40B4-BE49-F238E27FC236}">
                <a16:creationId xmlns:a16="http://schemas.microsoft.com/office/drawing/2014/main" id="{0DA17357-5771-40B0-BDDD-7C8DF38B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5" b="3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0E264-1D19-4364-B854-AC275EF8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GOOD LUCK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07B5-C0CE-4B97-9DA2-66DFC731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545443"/>
            <a:ext cx="10268712" cy="513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And good patience lol</a:t>
            </a:r>
          </a:p>
        </p:txBody>
      </p:sp>
    </p:spTree>
    <p:extLst>
      <p:ext uri="{BB962C8B-B14F-4D97-AF65-F5344CB8AC3E}">
        <p14:creationId xmlns:p14="http://schemas.microsoft.com/office/powerpoint/2010/main" val="332508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64D2-641E-4FF5-9D37-352F698A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 prologue and epilogue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11D7-DD27-4C0E-8C1B-0F072539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461051" cy="3593592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err="1"/>
              <a:t>Syscalls</a:t>
            </a:r>
            <a:r>
              <a:rPr lang="en-US"/>
              <a:t>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rax</a:t>
            </a:r>
            <a:r>
              <a:rPr lang="en-US"/>
              <a:t>: </a:t>
            </a:r>
            <a:r>
              <a:rPr lang="en-US" err="1"/>
              <a:t>syscall</a:t>
            </a:r>
            <a:r>
              <a:rPr lang="en-US"/>
              <a:t> number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rdi</a:t>
            </a:r>
            <a:r>
              <a:rPr lang="en-US"/>
              <a:t>: arg0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rsi</a:t>
            </a:r>
            <a:r>
              <a:rPr lang="en-US"/>
              <a:t>: arg1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rdx</a:t>
            </a:r>
            <a:r>
              <a:rPr lang="en-US"/>
              <a:t>: arg2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/>
              <a:t>r10-r8-r9: arg3-arg5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Function calls: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rax</a:t>
            </a:r>
            <a:r>
              <a:rPr lang="en-US"/>
              <a:t>: return value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rdi</a:t>
            </a:r>
            <a:r>
              <a:rPr lang="en-US"/>
              <a:t>: arg0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rsi</a:t>
            </a:r>
            <a:r>
              <a:rPr lang="en-US"/>
              <a:t>: arg1 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err="1"/>
              <a:t>rdx</a:t>
            </a:r>
            <a:r>
              <a:rPr lang="en-US"/>
              <a:t>: arg2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/>
              <a:t>rcx-r8-r9: arg3-arg5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F1C68-AA39-4C37-83D3-528524A33E5D}"/>
              </a:ext>
            </a:extLst>
          </p:cNvPr>
          <p:cNvSpPr txBox="1"/>
          <p:nvPr/>
        </p:nvSpPr>
        <p:spPr>
          <a:xfrm>
            <a:off x="4798243" y="2639505"/>
            <a:ext cx="63159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&lt;address&gt;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Same as: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push </a:t>
            </a:r>
            <a:r>
              <a:rPr lang="en-US" err="1"/>
              <a:t>rip+len</a:t>
            </a:r>
            <a:r>
              <a:rPr lang="en-US"/>
              <a:t>(instruct)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err="1"/>
              <a:t>Jmp</a:t>
            </a:r>
            <a:r>
              <a:rPr lang="en-US"/>
              <a:t> &lt;address&gt;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Function prologue: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Push </a:t>
            </a:r>
            <a:r>
              <a:rPr lang="en-US" err="1"/>
              <a:t>rbp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Mov </a:t>
            </a:r>
            <a:r>
              <a:rPr lang="en-US" err="1"/>
              <a:t>rbp</a:t>
            </a:r>
            <a:r>
              <a:rPr lang="en-US"/>
              <a:t>, </a:t>
            </a:r>
            <a:r>
              <a:rPr lang="en-US" err="1"/>
              <a:t>rsp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Sub </a:t>
            </a:r>
            <a:r>
              <a:rPr lang="en-US" err="1"/>
              <a:t>rsp</a:t>
            </a:r>
            <a:r>
              <a:rPr lang="en-US"/>
              <a:t>, 0x20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Function epilogue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Leave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Combines: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/>
              <a:t>Mov </a:t>
            </a:r>
            <a:r>
              <a:rPr lang="en-US" err="1"/>
              <a:t>rsp</a:t>
            </a:r>
            <a:r>
              <a:rPr lang="en-US"/>
              <a:t>, </a:t>
            </a:r>
            <a:r>
              <a:rPr lang="en-US" err="1"/>
              <a:t>rbp</a:t>
            </a:r>
            <a:endParaRPr 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/>
              <a:t>Pop </a:t>
            </a:r>
            <a:r>
              <a:rPr lang="en-US" err="1"/>
              <a:t>rbp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Same as “pop rip”</a:t>
            </a:r>
          </a:p>
        </p:txBody>
      </p:sp>
    </p:spTree>
    <p:extLst>
      <p:ext uri="{BB962C8B-B14F-4D97-AF65-F5344CB8AC3E}">
        <p14:creationId xmlns:p14="http://schemas.microsoft.com/office/powerpoint/2010/main" val="16464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0DF2-1BE0-490A-96D6-5CE6613F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12D6-68E0-4F74-B8A5-9C9468A5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1D3BB-9E78-4ADF-B92C-B00CCA6B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6" y="1316047"/>
            <a:ext cx="7996433" cy="4225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9A5108-DBFB-4D8B-853A-ED73B9F87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231" y="1959680"/>
            <a:ext cx="289600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4811-7016-42C5-BD53-D2E52F46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5F3A1-1CB1-41AF-B235-D8714533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99089"/>
            <a:ext cx="7044436" cy="3594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06513-4568-4117-A3DB-A0568196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45" y="3134190"/>
            <a:ext cx="369621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6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BE80273-EABA-4678-A2BA-E61F99AD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50876F-83AF-4936-AE63-03FD0D9A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17" y="57882"/>
            <a:ext cx="836411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331D-7D18-4D62-8977-2045C65B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C369-7B01-4EFF-A401-FD350968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645" y="4480035"/>
            <a:ext cx="3253661" cy="1571637"/>
          </a:xfrm>
        </p:spPr>
        <p:txBody>
          <a:bodyPr/>
          <a:lstStyle/>
          <a:p>
            <a:r>
              <a:rPr lang="el-GR"/>
              <a:t>(</a:t>
            </a:r>
            <a:r>
              <a:rPr lang="en-US"/>
              <a:t>totally secure 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526A0-AC2B-4E6E-A4FB-5A3AD23A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49" y="806328"/>
            <a:ext cx="903096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7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E005-EAF0-4187-8575-1C08BAA8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Radare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78B5D-5943-4610-8F00-4FD157B5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94949"/>
                </a:solidFill>
                <a:effectLst/>
                <a:latin typeface="DDG_ProximaNova"/>
              </a:rPr>
              <a:t>radare2</a:t>
            </a:r>
            <a:r>
              <a:rPr lang="en-US" b="0" i="0" dirty="0">
                <a:solidFill>
                  <a:srgbClr val="494949"/>
                </a:solidFill>
                <a:effectLst/>
                <a:latin typeface="DDG_ProximaNova"/>
              </a:rPr>
              <a:t>. A free/libre toolchain for easing several low level tasks like forensics, software reverse engineering, exploiting, debugging, ... It is composed by a bunch of libraries (which are extended with plugins) and programs that can be automated with almost any programming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0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8D00-6BB8-4DEB-9259-D8BD9E7E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4BD4-1FC4-42AB-A1C3-7780677BC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54" y="2578699"/>
            <a:ext cx="10637823" cy="3593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Security auditing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Removal of copy protection ("</a:t>
            </a:r>
            <a:r>
              <a:rPr lang="en-US">
                <a:solidFill>
                  <a:schemeClr val="accent6"/>
                </a:solidFill>
              </a:rPr>
              <a:t>cracking</a:t>
            </a:r>
            <a:r>
              <a:rPr lang="en-US"/>
              <a:t>")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Circumvention of access restrictions often present in consumer electronics,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Customization of embedded systems such as engine management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In-house repairs or retrofits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Enabling of additional features on low-cost "crippled" hardware such as some graphics card chip-sets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Mere satisfaction of curiosity.</a:t>
            </a:r>
          </a:p>
        </p:txBody>
      </p:sp>
    </p:spTree>
    <p:extLst>
      <p:ext uri="{BB962C8B-B14F-4D97-AF65-F5344CB8AC3E}">
        <p14:creationId xmlns:p14="http://schemas.microsoft.com/office/powerpoint/2010/main" val="205022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585C-8DEB-460F-986C-482EF81F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Essential commands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9DF9987-8A5D-4FC0-BD5D-151D345AE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348986"/>
              </p:ext>
            </p:extLst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381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1DBFE-5EF9-4FFC-A6D6-A72CB82BD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5" b="21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C8A86-E623-45C9-9F1E-FE7EF819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Example – Win 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5AF5-D3DF-46B7-AEC2-E12CDDE75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545443"/>
            <a:ext cx="10268712" cy="513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(src: https://www.youtube.com/watch?v=cwyH59nACzQ)</a:t>
            </a:r>
          </a:p>
        </p:txBody>
      </p:sp>
    </p:spTree>
    <p:extLst>
      <p:ext uri="{BB962C8B-B14F-4D97-AF65-F5344CB8AC3E}">
        <p14:creationId xmlns:p14="http://schemas.microsoft.com/office/powerpoint/2010/main" val="41851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51CE-CFE7-418D-BB5C-D1137937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4027-2DD5-47E3-9AFB-BA3706EBC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350" y="2551537"/>
            <a:ext cx="3756735" cy="3593592"/>
          </a:xfrm>
        </p:spPr>
        <p:txBody>
          <a:bodyPr/>
          <a:lstStyle/>
          <a:p>
            <a:pPr algn="ctr"/>
            <a:r>
              <a:rPr lang="en-US"/>
              <a:t>Valid CD Keys:</a:t>
            </a:r>
          </a:p>
          <a:p>
            <a:pPr algn="ctr"/>
            <a:r>
              <a:rPr lang="en-US"/>
              <a:t>0000000</a:t>
            </a:r>
          </a:p>
          <a:p>
            <a:pPr algn="ctr"/>
            <a:r>
              <a:rPr lang="en-US"/>
              <a:t>0000007</a:t>
            </a:r>
          </a:p>
          <a:p>
            <a:pPr algn="ctr"/>
            <a:r>
              <a:rPr lang="en-US"/>
              <a:t>0000016</a:t>
            </a:r>
          </a:p>
          <a:p>
            <a:pPr algn="ctr"/>
            <a:r>
              <a:rPr lang="en-US"/>
              <a:t>0000025</a:t>
            </a:r>
          </a:p>
          <a:p>
            <a:pPr algn="ctr"/>
            <a:r>
              <a:rPr lang="en-US"/>
              <a:t>1111111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49D9-6AFB-47BC-A952-9B7F98C1CAE9}"/>
              </a:ext>
            </a:extLst>
          </p:cNvPr>
          <p:cNvSpPr txBox="1"/>
          <p:nvPr/>
        </p:nvSpPr>
        <p:spPr>
          <a:xfrm>
            <a:off x="-579422" y="3266761"/>
            <a:ext cx="3727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Invalid 3 digits:</a:t>
            </a:r>
          </a:p>
          <a:p>
            <a:pPr algn="ctr"/>
            <a:r>
              <a:rPr lang="en-US" dirty="0"/>
              <a:t>111</a:t>
            </a:r>
          </a:p>
          <a:p>
            <a:pPr algn="ctr"/>
            <a:r>
              <a:rPr lang="en-US" dirty="0"/>
              <a:t>222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Valid CD keys:</a:t>
            </a:r>
          </a:p>
          <a:p>
            <a:pPr algn="ctr"/>
            <a:r>
              <a:rPr lang="en-US" dirty="0"/>
              <a:t>123</a:t>
            </a:r>
          </a:p>
          <a:p>
            <a:pPr algn="ctr"/>
            <a:r>
              <a:rPr lang="en-US" dirty="0"/>
              <a:t>312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6FB108-44EC-463D-AEE6-E2E94B39CEBA}"/>
              </a:ext>
            </a:extLst>
          </p:cNvPr>
          <p:cNvSpPr/>
          <p:nvPr/>
        </p:nvSpPr>
        <p:spPr>
          <a:xfrm>
            <a:off x="2527637" y="4167330"/>
            <a:ext cx="1023041" cy="362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76AA6-FE9E-4A8F-94AE-159E6DAD6727}"/>
              </a:ext>
            </a:extLst>
          </p:cNvPr>
          <p:cNvSpPr/>
          <p:nvPr/>
        </p:nvSpPr>
        <p:spPr>
          <a:xfrm>
            <a:off x="7227200" y="4034412"/>
            <a:ext cx="742384" cy="190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08E027-D608-4DC9-9F94-4DFF386FCE89}"/>
              </a:ext>
            </a:extLst>
          </p:cNvPr>
          <p:cNvSpPr/>
          <p:nvPr/>
        </p:nvSpPr>
        <p:spPr>
          <a:xfrm>
            <a:off x="7227200" y="4339212"/>
            <a:ext cx="742384" cy="190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670916-3D9D-4FBC-A521-3380C238A999}"/>
              </a:ext>
            </a:extLst>
          </p:cNvPr>
          <p:cNvSpPr txBox="1">
            <a:spLocks/>
          </p:cNvSpPr>
          <p:nvPr/>
        </p:nvSpPr>
        <p:spPr>
          <a:xfrm>
            <a:off x="8029699" y="4034912"/>
            <a:ext cx="3756735" cy="49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1+1+1+1+1+1 =7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A251BA1-6885-4782-ADB2-962CCB88FC24}"/>
              </a:ext>
            </a:extLst>
          </p:cNvPr>
          <p:cNvSpPr/>
          <p:nvPr/>
        </p:nvSpPr>
        <p:spPr>
          <a:xfrm>
            <a:off x="9663622" y="4529335"/>
            <a:ext cx="488887" cy="9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278351-6CCC-4840-83B3-A1BC52874DAC}"/>
              </a:ext>
            </a:extLst>
          </p:cNvPr>
          <p:cNvSpPr txBox="1">
            <a:spLocks/>
          </p:cNvSpPr>
          <p:nvPr/>
        </p:nvSpPr>
        <p:spPr>
          <a:xfrm>
            <a:off x="8029699" y="5554386"/>
            <a:ext cx="3756735" cy="49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x/7 =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2985-57DA-47C9-A0CF-2869E02F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77" y="647323"/>
            <a:ext cx="7754432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  <p:bldP spid="9" grpId="0" animBg="1"/>
      <p:bldP spid="11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A25F0-084D-48F7-8157-4A4FBCC63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32" y="188654"/>
            <a:ext cx="10905066" cy="1990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20825-536C-4E29-8BFE-DCC9026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301" y="3247607"/>
            <a:ext cx="7552327" cy="332474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ADE6EF7-AD5F-44CB-97D2-7DD07F426082}"/>
              </a:ext>
            </a:extLst>
          </p:cNvPr>
          <p:cNvSpPr/>
          <p:nvPr/>
        </p:nvSpPr>
        <p:spPr>
          <a:xfrm>
            <a:off x="5822452" y="2422768"/>
            <a:ext cx="366026" cy="580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04D3E-45AD-4FD0-BB02-521CB80DA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6" y="91853"/>
            <a:ext cx="5075508" cy="333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6C08A-E222-4E94-8B72-359AEB4F4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0"/>
          <a:stretch/>
        </p:blipFill>
        <p:spPr>
          <a:xfrm>
            <a:off x="3459489" y="1544924"/>
            <a:ext cx="8602275" cy="4725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47F82-A7E7-4DF6-912D-F747295B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488" y="1544924"/>
            <a:ext cx="860227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9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Widescreen</PresentationFormat>
  <Paragraphs>196</Paragraphs>
  <Slides>50</Slides>
  <Notes>12</Notes>
  <HiddenSlides>7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arial</vt:lpstr>
      <vt:lpstr>arial</vt:lpstr>
      <vt:lpstr>Calibri</vt:lpstr>
      <vt:lpstr>DDG_ProximaNova</vt:lpstr>
      <vt:lpstr>Franklin Gothic Demi Cond</vt:lpstr>
      <vt:lpstr>Franklin Gothic Medium</vt:lpstr>
      <vt:lpstr>inherit</vt:lpstr>
      <vt:lpstr>Wingdings</vt:lpstr>
      <vt:lpstr>JuxtaposeVTI</vt:lpstr>
      <vt:lpstr>Reverse engineering 101</vt:lpstr>
      <vt:lpstr>What is reverse engineering</vt:lpstr>
      <vt:lpstr>History 101 </vt:lpstr>
      <vt:lpstr>History 101 </vt:lpstr>
      <vt:lpstr>Why do re</vt:lpstr>
      <vt:lpstr>Example – Win 95</vt:lpstr>
      <vt:lpstr>PowerPoint Presentation</vt:lpstr>
      <vt:lpstr>PowerPoint Presentation</vt:lpstr>
      <vt:lpstr>PowerPoint Presentation</vt:lpstr>
      <vt:lpstr>In practice</vt:lpstr>
      <vt:lpstr>PowerPoint Presentation</vt:lpstr>
      <vt:lpstr>Exercise 1</vt:lpstr>
      <vt:lpstr>solution</vt:lpstr>
      <vt:lpstr>Exercise 2</vt:lpstr>
      <vt:lpstr>PowerPoint Presentation</vt:lpstr>
      <vt:lpstr>Exercise 3</vt:lpstr>
      <vt:lpstr>PowerPoint Presentation</vt:lpstr>
      <vt:lpstr>PowerPoint Presentation</vt:lpstr>
      <vt:lpstr>assembly</vt:lpstr>
      <vt:lpstr>Memory &amp; registers</vt:lpstr>
      <vt:lpstr>PowerPoint Presentation</vt:lpstr>
      <vt:lpstr>Building a Toolchain</vt:lpstr>
      <vt:lpstr>Introducing ghidra</vt:lpstr>
      <vt:lpstr>Tech support time</vt:lpstr>
      <vt:lpstr>PowerPoint Presentation</vt:lpstr>
      <vt:lpstr>Good practices</vt:lpstr>
      <vt:lpstr>Exercise 1: Nuclear weaponry</vt:lpstr>
      <vt:lpstr>Exercise 1: Nuclear weaponry</vt:lpstr>
      <vt:lpstr>PowerPoint Presentation</vt:lpstr>
      <vt:lpstr>PowerPoint Presentation</vt:lpstr>
      <vt:lpstr>PowerPoint Presentation</vt:lpstr>
      <vt:lpstr>Exercise 2: Virtual bug remover</vt:lpstr>
      <vt:lpstr>PowerPoint Presentation</vt:lpstr>
      <vt:lpstr>Commands used:</vt:lpstr>
      <vt:lpstr>Exercise 3: banking </vt:lpstr>
      <vt:lpstr>PowerPoint Presentation</vt:lpstr>
      <vt:lpstr>Commands used:</vt:lpstr>
      <vt:lpstr>Challenge for a beer</vt:lpstr>
      <vt:lpstr>Mazegen z Inc.</vt:lpstr>
      <vt:lpstr>Ransomewhere</vt:lpstr>
      <vt:lpstr>place of business software</vt:lpstr>
      <vt:lpstr>Q&amp;A</vt:lpstr>
      <vt:lpstr>GOOD LUCK</vt:lpstr>
      <vt:lpstr>Function prologue and epilogue</vt:lpstr>
      <vt:lpstr>PowerPoint Presentation</vt:lpstr>
      <vt:lpstr>PowerPoint Presentation</vt:lpstr>
      <vt:lpstr>PowerPoint Presentation</vt:lpstr>
      <vt:lpstr>PowerPoint Presentation</vt:lpstr>
      <vt:lpstr>Radare 2</vt:lpstr>
      <vt:lpstr>Essential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101</dc:title>
  <dc:creator>Philip C</dc:creator>
  <cp:lastModifiedBy>Philip C</cp:lastModifiedBy>
  <cp:revision>2</cp:revision>
  <dcterms:created xsi:type="dcterms:W3CDTF">2022-02-16T19:52:02Z</dcterms:created>
  <dcterms:modified xsi:type="dcterms:W3CDTF">2024-02-23T17:38:26Z</dcterms:modified>
</cp:coreProperties>
</file>